
<file path=[Content_Types].xml><?xml version="1.0" encoding="utf-8"?>
<Types xmlns="http://schemas.openxmlformats.org/package/2006/content-types">
  <Default Extension="gif" ContentType="image/gi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99" r:id="rId1"/>
  </p:sldMasterIdLst>
  <p:sldIdLst>
    <p:sldId id="256" r:id="rId2"/>
    <p:sldId id="258" r:id="rId3"/>
    <p:sldId id="262" r:id="rId4"/>
    <p:sldId id="285" r:id="rId5"/>
    <p:sldId id="257" r:id="rId6"/>
    <p:sldId id="259" r:id="rId7"/>
    <p:sldId id="286" r:id="rId8"/>
    <p:sldId id="260" r:id="rId9"/>
    <p:sldId id="263" r:id="rId10"/>
    <p:sldId id="267" r:id="rId11"/>
    <p:sldId id="268" r:id="rId12"/>
    <p:sldId id="264" r:id="rId13"/>
    <p:sldId id="266" r:id="rId14"/>
    <p:sldId id="265" r:id="rId15"/>
    <p:sldId id="269" r:id="rId16"/>
    <p:sldId id="270" r:id="rId17"/>
    <p:sldId id="271" r:id="rId18"/>
    <p:sldId id="272" r:id="rId19"/>
    <p:sldId id="273" r:id="rId20"/>
    <p:sldId id="274" r:id="rId21"/>
    <p:sldId id="277" r:id="rId22"/>
    <p:sldId id="275" r:id="rId23"/>
    <p:sldId id="276" r:id="rId24"/>
    <p:sldId id="278" r:id="rId25"/>
    <p:sldId id="279" r:id="rId26"/>
    <p:sldId id="280" r:id="rId27"/>
    <p:sldId id="281" r:id="rId28"/>
    <p:sldId id="282" r:id="rId29"/>
    <p:sldId id="283" r:id="rId30"/>
    <p:sldId id="284" r:id="rId31"/>
    <p:sldId id="287" r:id="rId3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6729"/>
    <p:restoredTop sz="94421"/>
  </p:normalViewPr>
  <p:slideViewPr>
    <p:cSldViewPr snapToGrid="0">
      <p:cViewPr varScale="1">
        <p:scale>
          <a:sx n="101" d="100"/>
          <a:sy n="101" d="100"/>
        </p:scale>
        <p:origin x="840" y="114"/>
      </p:cViewPr>
      <p:guideLst/>
    </p:cSldViewPr>
  </p:slideViewPr>
  <p:notesTextViewPr>
    <p:cViewPr>
      <p:scale>
        <a:sx n="1" d="1"/>
        <a:sy n="1" d="1"/>
      </p:scale>
      <p:origin x="0" y="0"/>
    </p:cViewPr>
  </p:notesTextViewPr>
  <p:sorterViewPr>
    <p:cViewPr>
      <p:scale>
        <a:sx n="80" d="100"/>
        <a:sy n="80"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Graphic 1" descr="Tag=AccentColor&#10;Flavor=Light&#10;Target=Fill">
            <a:extLst>
              <a:ext uri="{FF2B5EF4-FFF2-40B4-BE49-F238E27FC236}">
                <a16:creationId xmlns:a16="http://schemas.microsoft.com/office/drawing/2014/main" id="{0D57E7FA-E8FC-45AC-868F-CDC8144939D6}"/>
              </a:ext>
            </a:extLst>
          </p:cNvPr>
          <p:cNvSpPr/>
          <p:nvPr/>
        </p:nvSpPr>
        <p:spPr>
          <a:xfrm rot="10800000" flipV="1">
            <a:off x="2599854" y="527562"/>
            <a:ext cx="6992292" cy="5102484"/>
          </a:xfrm>
          <a:custGeom>
            <a:avLst/>
            <a:gdLst>
              <a:gd name="connsiteX0" fmla="*/ 5458905 w 6886274"/>
              <a:gd name="connsiteY0" fmla="*/ 754119 h 5025119"/>
              <a:gd name="connsiteX1" fmla="*/ 3455557 w 6886274"/>
              <a:gd name="connsiteY1" fmla="*/ 1027709 h 5025119"/>
              <a:gd name="connsiteX2" fmla="*/ 3338677 w 6886274"/>
              <a:gd name="connsiteY2" fmla="*/ 1021381 h 5025119"/>
              <a:gd name="connsiteX3" fmla="*/ 2518280 w 6886274"/>
              <a:gd name="connsiteY3" fmla="*/ 980435 h 5025119"/>
              <a:gd name="connsiteX4" fmla="*/ 1673687 w 6886274"/>
              <a:gd name="connsiteY4" fmla="*/ 739229 h 5025119"/>
              <a:gd name="connsiteX5" fmla="*/ 1183459 w 6886274"/>
              <a:gd name="connsiteY5" fmla="*/ 397149 h 5025119"/>
              <a:gd name="connsiteX6" fmla="*/ 977987 w 6886274"/>
              <a:gd name="connsiteY6" fmla="*/ 241184 h 5025119"/>
              <a:gd name="connsiteX7" fmla="*/ 788150 w 6886274"/>
              <a:gd name="connsiteY7" fmla="*/ 66980 h 5025119"/>
              <a:gd name="connsiteX8" fmla="*/ 721148 w 6886274"/>
              <a:gd name="connsiteY8" fmla="*/ 31990 h 5025119"/>
              <a:gd name="connsiteX9" fmla="*/ 701792 w 6886274"/>
              <a:gd name="connsiteY9" fmla="*/ 32362 h 5025119"/>
              <a:gd name="connsiteX10" fmla="*/ 686530 w 6886274"/>
              <a:gd name="connsiteY10" fmla="*/ 43157 h 5025119"/>
              <a:gd name="connsiteX11" fmla="*/ 693603 w 6886274"/>
              <a:gd name="connsiteY11" fmla="*/ 58046 h 5025119"/>
              <a:gd name="connsiteX12" fmla="*/ 705886 w 6886274"/>
              <a:gd name="connsiteY12" fmla="*/ 65491 h 5025119"/>
              <a:gd name="connsiteX13" fmla="*/ 762838 w 6886274"/>
              <a:gd name="connsiteY13" fmla="*/ 112764 h 5025119"/>
              <a:gd name="connsiteX14" fmla="*/ 764327 w 6886274"/>
              <a:gd name="connsiteY14" fmla="*/ 140309 h 5025119"/>
              <a:gd name="connsiteX15" fmla="*/ 775121 w 6886274"/>
              <a:gd name="connsiteY15" fmla="*/ 159666 h 5025119"/>
              <a:gd name="connsiteX16" fmla="*/ 823139 w 6886274"/>
              <a:gd name="connsiteY16" fmla="*/ 176416 h 5025119"/>
              <a:gd name="connsiteX17" fmla="*/ 707748 w 6886274"/>
              <a:gd name="connsiteY17" fmla="*/ 109414 h 5025119"/>
              <a:gd name="connsiteX18" fmla="*/ 681319 w 6886274"/>
              <a:gd name="connsiteY18" fmla="*/ 69958 h 5025119"/>
              <a:gd name="connsiteX19" fmla="*/ 640746 w 6886274"/>
              <a:gd name="connsiteY19" fmla="*/ 67352 h 5025119"/>
              <a:gd name="connsiteX20" fmla="*/ 614318 w 6886274"/>
              <a:gd name="connsiteY20" fmla="*/ 61396 h 5025119"/>
              <a:gd name="connsiteX21" fmla="*/ 560716 w 6886274"/>
              <a:gd name="connsiteY21" fmla="*/ 3701 h 5025119"/>
              <a:gd name="connsiteX22" fmla="*/ 540616 w 6886274"/>
              <a:gd name="connsiteY22" fmla="*/ 3701 h 5025119"/>
              <a:gd name="connsiteX23" fmla="*/ 543594 w 6886274"/>
              <a:gd name="connsiteY23" fmla="*/ 21940 h 5025119"/>
              <a:gd name="connsiteX24" fmla="*/ 558855 w 6886274"/>
              <a:gd name="connsiteY24" fmla="*/ 51346 h 5025119"/>
              <a:gd name="connsiteX25" fmla="*/ 557366 w 6886274"/>
              <a:gd name="connsiteY25" fmla="*/ 72563 h 5025119"/>
              <a:gd name="connsiteX26" fmla="*/ 570022 w 6886274"/>
              <a:gd name="connsiteY26" fmla="*/ 120209 h 5025119"/>
              <a:gd name="connsiteX27" fmla="*/ 599801 w 6886274"/>
              <a:gd name="connsiteY27" fmla="*/ 192794 h 5025119"/>
              <a:gd name="connsiteX28" fmla="*/ 614318 w 6886274"/>
              <a:gd name="connsiteY28" fmla="*/ 212150 h 5025119"/>
              <a:gd name="connsiteX29" fmla="*/ 623996 w 6886274"/>
              <a:gd name="connsiteY29" fmla="*/ 220711 h 5025119"/>
              <a:gd name="connsiteX30" fmla="*/ 821278 w 6886274"/>
              <a:gd name="connsiteY30" fmla="*/ 503235 h 5025119"/>
              <a:gd name="connsiteX31" fmla="*/ 1033822 w 6886274"/>
              <a:gd name="connsiteY31" fmla="*/ 694562 h 5025119"/>
              <a:gd name="connsiteX32" fmla="*/ 1039406 w 6886274"/>
              <a:gd name="connsiteY32" fmla="*/ 702378 h 5025119"/>
              <a:gd name="connsiteX33" fmla="*/ 944114 w 6886274"/>
              <a:gd name="connsiteY33" fmla="*/ 662550 h 5025119"/>
              <a:gd name="connsiteX34" fmla="*/ 733432 w 6886274"/>
              <a:gd name="connsiteY34" fmla="*/ 500629 h 5025119"/>
              <a:gd name="connsiteX35" fmla="*/ 606501 w 6886274"/>
              <a:gd name="connsiteY35" fmla="*/ 399755 h 5025119"/>
              <a:gd name="connsiteX36" fmla="*/ 588634 w 6886274"/>
              <a:gd name="connsiteY36" fmla="*/ 381143 h 5025119"/>
              <a:gd name="connsiteX37" fmla="*/ 575978 w 6886274"/>
              <a:gd name="connsiteY37" fmla="*/ 375560 h 5025119"/>
              <a:gd name="connsiteX38" fmla="*/ 567044 w 6886274"/>
              <a:gd name="connsiteY38" fmla="*/ 388588 h 5025119"/>
              <a:gd name="connsiteX39" fmla="*/ 578956 w 6886274"/>
              <a:gd name="connsiteY39" fmla="*/ 437722 h 5025119"/>
              <a:gd name="connsiteX40" fmla="*/ 675736 w 6886274"/>
              <a:gd name="connsiteY40" fmla="*/ 535619 h 5025119"/>
              <a:gd name="connsiteX41" fmla="*/ 811600 w 6886274"/>
              <a:gd name="connsiteY41" fmla="*/ 652872 h 5025119"/>
              <a:gd name="connsiteX42" fmla="*/ 818300 w 6886274"/>
              <a:gd name="connsiteY42" fmla="*/ 666272 h 5025119"/>
              <a:gd name="connsiteX43" fmla="*/ 741621 w 6886274"/>
              <a:gd name="connsiteY43" fmla="*/ 608576 h 5025119"/>
              <a:gd name="connsiteX44" fmla="*/ 666430 w 6886274"/>
              <a:gd name="connsiteY44" fmla="*/ 553114 h 5025119"/>
              <a:gd name="connsiteX45" fmla="*/ 645585 w 6886274"/>
              <a:gd name="connsiteY45" fmla="*/ 547903 h 5025119"/>
              <a:gd name="connsiteX46" fmla="*/ 640002 w 6886274"/>
              <a:gd name="connsiteY46" fmla="*/ 570236 h 5025119"/>
              <a:gd name="connsiteX47" fmla="*/ 675736 w 6886274"/>
              <a:gd name="connsiteY47" fmla="*/ 628677 h 5025119"/>
              <a:gd name="connsiteX48" fmla="*/ 855896 w 6886274"/>
              <a:gd name="connsiteY48" fmla="*/ 786875 h 5025119"/>
              <a:gd name="connsiteX49" fmla="*/ 946348 w 6886274"/>
              <a:gd name="connsiteY49" fmla="*/ 877699 h 5025119"/>
              <a:gd name="connsiteX50" fmla="*/ 950442 w 6886274"/>
              <a:gd name="connsiteY50" fmla="*/ 899661 h 5025119"/>
              <a:gd name="connsiteX51" fmla="*/ 991760 w 6886274"/>
              <a:gd name="connsiteY51" fmla="*/ 937629 h 5025119"/>
              <a:gd name="connsiteX52" fmla="*/ 1018188 w 6886274"/>
              <a:gd name="connsiteY52" fmla="*/ 945445 h 5025119"/>
              <a:gd name="connsiteX53" fmla="*/ 1315601 w 6886274"/>
              <a:gd name="connsiteY53" fmla="*/ 1196329 h 5025119"/>
              <a:gd name="connsiteX54" fmla="*/ 1454443 w 6886274"/>
              <a:gd name="connsiteY54" fmla="*/ 1279709 h 5025119"/>
              <a:gd name="connsiteX55" fmla="*/ 1454443 w 6886274"/>
              <a:gd name="connsiteY55" fmla="*/ 1285665 h 5025119"/>
              <a:gd name="connsiteX56" fmla="*/ 1453327 w 6886274"/>
              <a:gd name="connsiteY56" fmla="*/ 1291993 h 5025119"/>
              <a:gd name="connsiteX57" fmla="*/ 1256416 w 6886274"/>
              <a:gd name="connsiteY57" fmla="*/ 1166923 h 5025119"/>
              <a:gd name="connsiteX58" fmla="*/ 745715 w 6886274"/>
              <a:gd name="connsiteY58" fmla="*/ 798786 h 5025119"/>
              <a:gd name="connsiteX59" fmla="*/ 592356 w 6886274"/>
              <a:gd name="connsiteY59" fmla="*/ 656966 h 5025119"/>
              <a:gd name="connsiteX60" fmla="*/ 485526 w 6886274"/>
              <a:gd name="connsiteY60" fmla="*/ 567259 h 5025119"/>
              <a:gd name="connsiteX61" fmla="*/ 430063 w 6886274"/>
              <a:gd name="connsiteY61" fmla="*/ 550136 h 5025119"/>
              <a:gd name="connsiteX62" fmla="*/ 408846 w 6886274"/>
              <a:gd name="connsiteY62" fmla="*/ 563164 h 5025119"/>
              <a:gd name="connsiteX63" fmla="*/ 421130 w 6886274"/>
              <a:gd name="connsiteY63" fmla="*/ 581403 h 5025119"/>
              <a:gd name="connsiteX64" fmla="*/ 426713 w 6886274"/>
              <a:gd name="connsiteY64" fmla="*/ 584009 h 5025119"/>
              <a:gd name="connsiteX65" fmla="*/ 487015 w 6886274"/>
              <a:gd name="connsiteY65" fmla="*/ 635005 h 5025119"/>
              <a:gd name="connsiteX66" fmla="*/ 487015 w 6886274"/>
              <a:gd name="connsiteY66" fmla="*/ 655105 h 5025119"/>
              <a:gd name="connsiteX67" fmla="*/ 497437 w 6886274"/>
              <a:gd name="connsiteY67" fmla="*/ 678183 h 5025119"/>
              <a:gd name="connsiteX68" fmla="*/ 539871 w 6886274"/>
              <a:gd name="connsiteY68" fmla="*/ 691584 h 5025119"/>
              <a:gd name="connsiteX69" fmla="*/ 485898 w 6886274"/>
              <a:gd name="connsiteY69" fmla="*/ 681906 h 5025119"/>
              <a:gd name="connsiteX70" fmla="*/ 410335 w 6886274"/>
              <a:gd name="connsiteY70" fmla="*/ 600387 h 5025119"/>
              <a:gd name="connsiteX71" fmla="*/ 397307 w 6886274"/>
              <a:gd name="connsiteY71" fmla="*/ 582892 h 5025119"/>
              <a:gd name="connsiteX72" fmla="*/ 363062 w 6886274"/>
              <a:gd name="connsiteY72" fmla="*/ 584009 h 5025119"/>
              <a:gd name="connsiteX73" fmla="*/ 334772 w 6886274"/>
              <a:gd name="connsiteY73" fmla="*/ 578426 h 5025119"/>
              <a:gd name="connsiteX74" fmla="*/ 281915 w 6886274"/>
              <a:gd name="connsiteY74" fmla="*/ 522219 h 5025119"/>
              <a:gd name="connsiteX75" fmla="*/ 263304 w 6886274"/>
              <a:gd name="connsiteY75" fmla="*/ 521846 h 5025119"/>
              <a:gd name="connsiteX76" fmla="*/ 263676 w 6886274"/>
              <a:gd name="connsiteY76" fmla="*/ 538225 h 5025119"/>
              <a:gd name="connsiteX77" fmla="*/ 275215 w 6886274"/>
              <a:gd name="connsiteY77" fmla="*/ 563164 h 5025119"/>
              <a:gd name="connsiteX78" fmla="*/ 271121 w 6886274"/>
              <a:gd name="connsiteY78" fmla="*/ 604854 h 5025119"/>
              <a:gd name="connsiteX79" fmla="*/ 274471 w 6886274"/>
              <a:gd name="connsiteY79" fmla="*/ 627560 h 5025119"/>
              <a:gd name="connsiteX80" fmla="*/ 319138 w 6886274"/>
              <a:gd name="connsiteY80" fmla="*/ 718012 h 5025119"/>
              <a:gd name="connsiteX81" fmla="*/ 326583 w 6886274"/>
              <a:gd name="connsiteY81" fmla="*/ 729551 h 5025119"/>
              <a:gd name="connsiteX82" fmla="*/ 349289 w 6886274"/>
              <a:gd name="connsiteY82" fmla="*/ 748163 h 5025119"/>
              <a:gd name="connsiteX83" fmla="*/ 528332 w 6886274"/>
              <a:gd name="connsiteY83" fmla="*/ 1007608 h 5025119"/>
              <a:gd name="connsiteX84" fmla="*/ 766932 w 6886274"/>
              <a:gd name="connsiteY84" fmla="*/ 1222758 h 5025119"/>
              <a:gd name="connsiteX85" fmla="*/ 681319 w 6886274"/>
              <a:gd name="connsiteY85" fmla="*/ 1190746 h 5025119"/>
              <a:gd name="connsiteX86" fmla="*/ 469520 w 6886274"/>
              <a:gd name="connsiteY86" fmla="*/ 1032920 h 5025119"/>
              <a:gd name="connsiteX87" fmla="*/ 325466 w 6886274"/>
              <a:gd name="connsiteY87" fmla="*/ 917900 h 5025119"/>
              <a:gd name="connsiteX88" fmla="*/ 312066 w 6886274"/>
              <a:gd name="connsiteY88" fmla="*/ 903383 h 5025119"/>
              <a:gd name="connsiteX89" fmla="*/ 296805 w 6886274"/>
              <a:gd name="connsiteY89" fmla="*/ 895566 h 5025119"/>
              <a:gd name="connsiteX90" fmla="*/ 288243 w 6886274"/>
              <a:gd name="connsiteY90" fmla="*/ 910828 h 5025119"/>
              <a:gd name="connsiteX91" fmla="*/ 309460 w 6886274"/>
              <a:gd name="connsiteY91" fmla="*/ 971129 h 5025119"/>
              <a:gd name="connsiteX92" fmla="*/ 407729 w 6886274"/>
              <a:gd name="connsiteY92" fmla="*/ 1062698 h 5025119"/>
              <a:gd name="connsiteX93" fmla="*/ 544338 w 6886274"/>
              <a:gd name="connsiteY93" fmla="*/ 1189257 h 5025119"/>
              <a:gd name="connsiteX94" fmla="*/ 454630 w 6886274"/>
              <a:gd name="connsiteY94" fmla="*/ 1120766 h 5025119"/>
              <a:gd name="connsiteX95" fmla="*/ 385396 w 6886274"/>
              <a:gd name="connsiteY95" fmla="*/ 1070515 h 5025119"/>
              <a:gd name="connsiteX96" fmla="*/ 366040 w 6886274"/>
              <a:gd name="connsiteY96" fmla="*/ 1067537 h 5025119"/>
              <a:gd name="connsiteX97" fmla="*/ 361573 w 6886274"/>
              <a:gd name="connsiteY97" fmla="*/ 1086149 h 5025119"/>
              <a:gd name="connsiteX98" fmla="*/ 402146 w 6886274"/>
              <a:gd name="connsiteY98" fmla="*/ 1152778 h 5025119"/>
              <a:gd name="connsiteX99" fmla="*/ 475475 w 6886274"/>
              <a:gd name="connsiteY99" fmla="*/ 1218663 h 5025119"/>
              <a:gd name="connsiteX100" fmla="*/ 393957 w 6886274"/>
              <a:gd name="connsiteY100" fmla="*/ 1201913 h 5025119"/>
              <a:gd name="connsiteX101" fmla="*/ 460586 w 6886274"/>
              <a:gd name="connsiteY101" fmla="*/ 1260353 h 5025119"/>
              <a:gd name="connsiteX102" fmla="*/ 561089 w 6886274"/>
              <a:gd name="connsiteY102" fmla="*/ 1291993 h 5025119"/>
              <a:gd name="connsiteX103" fmla="*/ 602034 w 6886274"/>
              <a:gd name="connsiteY103" fmla="*/ 1328843 h 5025119"/>
              <a:gd name="connsiteX104" fmla="*/ 641863 w 6886274"/>
              <a:gd name="connsiteY104" fmla="*/ 1368672 h 5025119"/>
              <a:gd name="connsiteX105" fmla="*/ 651541 w 6886274"/>
              <a:gd name="connsiteY105" fmla="*/ 1404406 h 5025119"/>
              <a:gd name="connsiteX106" fmla="*/ 688392 w 6886274"/>
              <a:gd name="connsiteY106" fmla="*/ 1457263 h 5025119"/>
              <a:gd name="connsiteX107" fmla="*/ 692486 w 6886274"/>
              <a:gd name="connsiteY107" fmla="*/ 1458008 h 5025119"/>
              <a:gd name="connsiteX108" fmla="*/ 719287 w 6886274"/>
              <a:gd name="connsiteY108" fmla="*/ 1485181 h 5025119"/>
              <a:gd name="connsiteX109" fmla="*/ 745343 w 6886274"/>
              <a:gd name="connsiteY109" fmla="*/ 1512353 h 5025119"/>
              <a:gd name="connsiteX110" fmla="*/ 750926 w 6886274"/>
              <a:gd name="connsiteY110" fmla="*/ 1516448 h 5025119"/>
              <a:gd name="connsiteX111" fmla="*/ 890141 w 6886274"/>
              <a:gd name="connsiteY111" fmla="*/ 1685813 h 5025119"/>
              <a:gd name="connsiteX112" fmla="*/ 899074 w 6886274"/>
              <a:gd name="connsiteY112" fmla="*/ 1693630 h 5025119"/>
              <a:gd name="connsiteX113" fmla="*/ 605012 w 6886274"/>
              <a:gd name="connsiteY113" fmla="*/ 1669435 h 5025119"/>
              <a:gd name="connsiteX114" fmla="*/ 229431 w 6886274"/>
              <a:gd name="connsiteY114" fmla="*/ 1545110 h 5025119"/>
              <a:gd name="connsiteX115" fmla="*/ 251765 w 6886274"/>
              <a:gd name="connsiteY115" fmla="*/ 1614717 h 5025119"/>
              <a:gd name="connsiteX116" fmla="*/ 237992 w 6886274"/>
              <a:gd name="connsiteY116" fmla="*/ 1675391 h 5025119"/>
              <a:gd name="connsiteX117" fmla="*/ 232781 w 6886274"/>
              <a:gd name="connsiteY117" fmla="*/ 1807160 h 5025119"/>
              <a:gd name="connsiteX118" fmla="*/ 236131 w 6886274"/>
              <a:gd name="connsiteY118" fmla="*/ 1828750 h 5025119"/>
              <a:gd name="connsiteX119" fmla="*/ 152007 w 6886274"/>
              <a:gd name="connsiteY119" fmla="*/ 1842150 h 5025119"/>
              <a:gd name="connsiteX120" fmla="*/ 653030 w 6886274"/>
              <a:gd name="connsiteY120" fmla="*/ 2213265 h 5025119"/>
              <a:gd name="connsiteX121" fmla="*/ 318394 w 6886274"/>
              <a:gd name="connsiteY121" fmla="*/ 2143285 h 5025119"/>
              <a:gd name="connsiteX122" fmla="*/ 272982 w 6886274"/>
              <a:gd name="connsiteY122" fmla="*/ 2258305 h 5025119"/>
              <a:gd name="connsiteX123" fmla="*/ 430435 w 6886274"/>
              <a:gd name="connsiteY123" fmla="*/ 2360668 h 5025119"/>
              <a:gd name="connsiteX124" fmla="*/ 488876 w 6886274"/>
              <a:gd name="connsiteY124" fmla="*/ 2563162 h 5025119"/>
              <a:gd name="connsiteX125" fmla="*/ 460586 w 6886274"/>
              <a:gd name="connsiteY125" fmla="*/ 2748533 h 5025119"/>
              <a:gd name="connsiteX126" fmla="*/ 393212 w 6886274"/>
              <a:gd name="connsiteY126" fmla="*/ 2807345 h 5025119"/>
              <a:gd name="connsiteX127" fmla="*/ 295688 w 6886274"/>
              <a:gd name="connsiteY127" fmla="*/ 2913059 h 5025119"/>
              <a:gd name="connsiteX128" fmla="*/ 235386 w 6886274"/>
              <a:gd name="connsiteY128" fmla="*/ 2978572 h 5025119"/>
              <a:gd name="connsiteX129" fmla="*/ 25448 w 6886274"/>
              <a:gd name="connsiteY129" fmla="*/ 2952888 h 5025119"/>
              <a:gd name="connsiteX130" fmla="*/ 305738 w 6886274"/>
              <a:gd name="connsiteY130" fmla="*/ 3119275 h 5025119"/>
              <a:gd name="connsiteX131" fmla="*/ 79049 w 6886274"/>
              <a:gd name="connsiteY131" fmla="*/ 3098430 h 5025119"/>
              <a:gd name="connsiteX132" fmla="*/ 4975 w 6886274"/>
              <a:gd name="connsiteY132" fmla="*/ 3109969 h 5025119"/>
              <a:gd name="connsiteX133" fmla="*/ 47037 w 6886274"/>
              <a:gd name="connsiteY133" fmla="*/ 3163943 h 5025119"/>
              <a:gd name="connsiteX134" fmla="*/ 213425 w 6886274"/>
              <a:gd name="connsiteY134" fmla="*/ 3255139 h 5025119"/>
              <a:gd name="connsiteX135" fmla="*/ 556622 w 6886274"/>
              <a:gd name="connsiteY135" fmla="*/ 3502301 h 5025119"/>
              <a:gd name="connsiteX136" fmla="*/ 224592 w 6886274"/>
              <a:gd name="connsiteY136" fmla="*/ 3388771 h 5025119"/>
              <a:gd name="connsiteX137" fmla="*/ 574861 w 6886274"/>
              <a:gd name="connsiteY137" fmla="*/ 3643004 h 5025119"/>
              <a:gd name="connsiteX138" fmla="*/ 652657 w 6886274"/>
              <a:gd name="connsiteY138" fmla="*/ 3727501 h 5025119"/>
              <a:gd name="connsiteX139" fmla="*/ 810111 w 6886274"/>
              <a:gd name="connsiteY139" fmla="*/ 3937067 h 5025119"/>
              <a:gd name="connsiteX140" fmla="*/ 802294 w 6886274"/>
              <a:gd name="connsiteY140" fmla="*/ 3960890 h 5025119"/>
              <a:gd name="connsiteX141" fmla="*/ 620646 w 6886274"/>
              <a:gd name="connsiteY141" fmla="*/ 3927017 h 5025119"/>
              <a:gd name="connsiteX142" fmla="*/ 856268 w 6886274"/>
              <a:gd name="connsiteY142" fmla="*/ 4103082 h 5025119"/>
              <a:gd name="connsiteX143" fmla="*/ 1099707 w 6886274"/>
              <a:gd name="connsiteY143" fmla="*/ 4238574 h 5025119"/>
              <a:gd name="connsiteX144" fmla="*/ 926992 w 6886274"/>
              <a:gd name="connsiteY144" fmla="*/ 4218102 h 5025119"/>
              <a:gd name="connsiteX145" fmla="*/ 689508 w 6886274"/>
              <a:gd name="connsiteY145" fmla="*/ 4140677 h 5025119"/>
              <a:gd name="connsiteX146" fmla="*/ 606873 w 6886274"/>
              <a:gd name="connsiteY146" fmla="*/ 4169711 h 5025119"/>
              <a:gd name="connsiteX147" fmla="*/ 831701 w 6886274"/>
              <a:gd name="connsiteY147" fmla="*/ 4297759 h 5025119"/>
              <a:gd name="connsiteX148" fmla="*/ 960493 w 6886274"/>
              <a:gd name="connsiteY148" fmla="*/ 4356944 h 5025119"/>
              <a:gd name="connsiteX149" fmla="*/ 1012233 w 6886274"/>
              <a:gd name="connsiteY149" fmla="*/ 4402356 h 5025119"/>
              <a:gd name="connsiteX150" fmla="*/ 1159636 w 6886274"/>
              <a:gd name="connsiteY150" fmla="*/ 4564276 h 5025119"/>
              <a:gd name="connsiteX151" fmla="*/ 1592169 w 6886274"/>
              <a:gd name="connsiteY151" fmla="*/ 4741458 h 5025119"/>
              <a:gd name="connsiteX152" fmla="*/ 3110499 w 6886274"/>
              <a:gd name="connsiteY152" fmla="*/ 5032171 h 5025119"/>
              <a:gd name="connsiteX153" fmla="*/ 6033630 w 6886274"/>
              <a:gd name="connsiteY153" fmla="*/ 4091915 h 5025119"/>
              <a:gd name="connsiteX154" fmla="*/ 6180661 w 6886274"/>
              <a:gd name="connsiteY154" fmla="*/ 3957912 h 5025119"/>
              <a:gd name="connsiteX155" fmla="*/ 6305359 w 6886274"/>
              <a:gd name="connsiteY155" fmla="*/ 3837309 h 5025119"/>
              <a:gd name="connsiteX156" fmla="*/ 6240218 w 6886274"/>
              <a:gd name="connsiteY156" fmla="*/ 3796364 h 5025119"/>
              <a:gd name="connsiteX157" fmla="*/ 6328437 w 6886274"/>
              <a:gd name="connsiteY157" fmla="*/ 3681344 h 5025119"/>
              <a:gd name="connsiteX158" fmla="*/ 6608355 w 6886274"/>
              <a:gd name="connsiteY158" fmla="*/ 3326236 h 5025119"/>
              <a:gd name="connsiteX159" fmla="*/ 6731191 w 6886274"/>
              <a:gd name="connsiteY159" fmla="*/ 3248067 h 5025119"/>
              <a:gd name="connsiteX160" fmla="*/ 6880456 w 6886274"/>
              <a:gd name="connsiteY160" fmla="*/ 3051529 h 5025119"/>
              <a:gd name="connsiteX161" fmla="*/ 6901673 w 6886274"/>
              <a:gd name="connsiteY161" fmla="*/ 2763795 h 5025119"/>
              <a:gd name="connsiteX162" fmla="*/ 6871150 w 6886274"/>
              <a:gd name="connsiteY162" fmla="*/ 2948421 h 5025119"/>
              <a:gd name="connsiteX163" fmla="*/ 6848444 w 6886274"/>
              <a:gd name="connsiteY163" fmla="*/ 2890353 h 5025119"/>
              <a:gd name="connsiteX164" fmla="*/ 6878223 w 6886274"/>
              <a:gd name="connsiteY164" fmla="*/ 2873230 h 5025119"/>
              <a:gd name="connsiteX165" fmla="*/ 6762459 w 6886274"/>
              <a:gd name="connsiteY165" fmla="*/ 2568745 h 5025119"/>
              <a:gd name="connsiteX166" fmla="*/ 6673123 w 6886274"/>
              <a:gd name="connsiteY166" fmla="*/ 2451493 h 5025119"/>
              <a:gd name="connsiteX167" fmla="*/ 6662700 w 6886274"/>
              <a:gd name="connsiteY167" fmla="*/ 2346896 h 5025119"/>
              <a:gd name="connsiteX168" fmla="*/ 6487752 w 6886274"/>
              <a:gd name="connsiteY168" fmla="*/ 2285105 h 5025119"/>
              <a:gd name="connsiteX169" fmla="*/ 6652278 w 6886274"/>
              <a:gd name="connsiteY169" fmla="*/ 2063628 h 5025119"/>
              <a:gd name="connsiteX170" fmla="*/ 6668656 w 6886274"/>
              <a:gd name="connsiteY170" fmla="*/ 2017843 h 5025119"/>
              <a:gd name="connsiteX171" fmla="*/ 6570015 w 6886274"/>
              <a:gd name="connsiteY171" fmla="*/ 1854062 h 5025119"/>
              <a:gd name="connsiteX172" fmla="*/ 6554009 w 6886274"/>
              <a:gd name="connsiteY172" fmla="*/ 1827633 h 5025119"/>
              <a:gd name="connsiteX173" fmla="*/ 6517531 w 6886274"/>
              <a:gd name="connsiteY173" fmla="*/ 1775149 h 5025119"/>
              <a:gd name="connsiteX174" fmla="*/ 6412934 w 6886274"/>
              <a:gd name="connsiteY174" fmla="*/ 1762493 h 5025119"/>
              <a:gd name="connsiteX175" fmla="*/ 6467279 w 6886274"/>
              <a:gd name="connsiteY175" fmla="*/ 1725642 h 5025119"/>
              <a:gd name="connsiteX176" fmla="*/ 6572621 w 6886274"/>
              <a:gd name="connsiteY176" fmla="*/ 1600200 h 5025119"/>
              <a:gd name="connsiteX177" fmla="*/ 6502641 w 6886274"/>
              <a:gd name="connsiteY177" fmla="*/ 1480341 h 5025119"/>
              <a:gd name="connsiteX178" fmla="*/ 6481796 w 6886274"/>
              <a:gd name="connsiteY178" fmla="*/ 1461358 h 5025119"/>
              <a:gd name="connsiteX179" fmla="*/ 6509713 w 6886274"/>
              <a:gd name="connsiteY179" fmla="*/ 1436418 h 5025119"/>
              <a:gd name="connsiteX180" fmla="*/ 6567037 w 6886274"/>
              <a:gd name="connsiteY180" fmla="*/ 1348199 h 5025119"/>
              <a:gd name="connsiteX181" fmla="*/ 6596816 w 6886274"/>
              <a:gd name="connsiteY181" fmla="*/ 1286781 h 5025119"/>
              <a:gd name="connsiteX182" fmla="*/ 6632178 w 6886274"/>
              <a:gd name="connsiteY182" fmla="*/ 1261842 h 5025119"/>
              <a:gd name="connsiteX183" fmla="*/ 6639994 w 6886274"/>
              <a:gd name="connsiteY183" fmla="*/ 1240625 h 5025119"/>
              <a:gd name="connsiteX184" fmla="*/ 6622127 w 6886274"/>
              <a:gd name="connsiteY184" fmla="*/ 1136400 h 5025119"/>
              <a:gd name="connsiteX185" fmla="*/ 6612077 w 6886274"/>
              <a:gd name="connsiteY185" fmla="*/ 1109599 h 5025119"/>
              <a:gd name="connsiteX186" fmla="*/ 6531675 w 6886274"/>
              <a:gd name="connsiteY186" fmla="*/ 1009469 h 5025119"/>
              <a:gd name="connsiteX187" fmla="*/ 6456113 w 6886274"/>
              <a:gd name="connsiteY187" fmla="*/ 845315 h 5025119"/>
              <a:gd name="connsiteX188" fmla="*/ 6440851 w 6886274"/>
              <a:gd name="connsiteY188" fmla="*/ 739229 h 5025119"/>
              <a:gd name="connsiteX189" fmla="*/ 6434523 w 6886274"/>
              <a:gd name="connsiteY189" fmla="*/ 715034 h 5025119"/>
              <a:gd name="connsiteX190" fmla="*/ 6432290 w 6886274"/>
              <a:gd name="connsiteY190" fmla="*/ 617510 h 5025119"/>
              <a:gd name="connsiteX191" fmla="*/ 6416284 w 6886274"/>
              <a:gd name="connsiteY191" fmla="*/ 595176 h 5025119"/>
              <a:gd name="connsiteX192" fmla="*/ 6267763 w 6886274"/>
              <a:gd name="connsiteY192" fmla="*/ 591826 h 5025119"/>
              <a:gd name="connsiteX193" fmla="*/ 6236496 w 6886274"/>
              <a:gd name="connsiteY193" fmla="*/ 521102 h 5025119"/>
              <a:gd name="connsiteX194" fmla="*/ 6257341 w 6886274"/>
              <a:gd name="connsiteY194" fmla="*/ 487229 h 5025119"/>
              <a:gd name="connsiteX195" fmla="*/ 6248780 w 6886274"/>
              <a:gd name="connsiteY195" fmla="*/ 465267 h 5025119"/>
              <a:gd name="connsiteX196" fmla="*/ 6226818 w 6886274"/>
              <a:gd name="connsiteY196" fmla="*/ 473456 h 5025119"/>
              <a:gd name="connsiteX197" fmla="*/ 6115149 w 6886274"/>
              <a:gd name="connsiteY197" fmla="*/ 551625 h 5025119"/>
              <a:gd name="connsiteX198" fmla="*/ 5951739 w 6886274"/>
              <a:gd name="connsiteY198" fmla="*/ 659944 h 5025119"/>
              <a:gd name="connsiteX199" fmla="*/ 5917122 w 6886274"/>
              <a:gd name="connsiteY199" fmla="*/ 644310 h 5025119"/>
              <a:gd name="connsiteX200" fmla="*/ 5890694 w 6886274"/>
              <a:gd name="connsiteY200" fmla="*/ 630538 h 5025119"/>
              <a:gd name="connsiteX201" fmla="*/ 5837464 w 6886274"/>
              <a:gd name="connsiteY201" fmla="*/ 646916 h 5025119"/>
              <a:gd name="connsiteX202" fmla="*/ 5809175 w 6886274"/>
              <a:gd name="connsiteY202" fmla="*/ 683395 h 5025119"/>
              <a:gd name="connsiteX203" fmla="*/ 5815503 w 6886274"/>
              <a:gd name="connsiteY203" fmla="*/ 698656 h 5025119"/>
              <a:gd name="connsiteX204" fmla="*/ 5746268 w 6886274"/>
              <a:gd name="connsiteY204" fmla="*/ 667389 h 5025119"/>
              <a:gd name="connsiteX205" fmla="*/ 5458905 w 6886274"/>
              <a:gd name="connsiteY205" fmla="*/ 754119 h 5025119"/>
              <a:gd name="connsiteX206" fmla="*/ 885302 w 6886274"/>
              <a:gd name="connsiteY206" fmla="*/ 1333310 h 5025119"/>
              <a:gd name="connsiteX207" fmla="*/ 862596 w 6886274"/>
              <a:gd name="connsiteY207" fmla="*/ 1314326 h 5025119"/>
              <a:gd name="connsiteX208" fmla="*/ 866318 w 6886274"/>
              <a:gd name="connsiteY208" fmla="*/ 1309860 h 5025119"/>
              <a:gd name="connsiteX209" fmla="*/ 912103 w 6886274"/>
              <a:gd name="connsiteY209" fmla="*/ 1341127 h 5025119"/>
              <a:gd name="connsiteX210" fmla="*/ 885302 w 6886274"/>
              <a:gd name="connsiteY210" fmla="*/ 1333310 h 5025119"/>
              <a:gd name="connsiteX211" fmla="*/ 1140280 w 6886274"/>
              <a:gd name="connsiteY211" fmla="*/ 787619 h 5025119"/>
              <a:gd name="connsiteX212" fmla="*/ 1414987 w 6886274"/>
              <a:gd name="connsiteY212" fmla="*/ 975596 h 5025119"/>
              <a:gd name="connsiteX213" fmla="*/ 1410892 w 6886274"/>
              <a:gd name="connsiteY213" fmla="*/ 980063 h 5025119"/>
              <a:gd name="connsiteX214" fmla="*/ 1140280 w 6886274"/>
              <a:gd name="connsiteY214" fmla="*/ 787619 h 50251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Lst>
            <a:rect l="l" t="t" r="r" b="b"/>
            <a:pathLst>
              <a:path w="6886274" h="5025119">
                <a:moveTo>
                  <a:pt x="5458905" y="754119"/>
                </a:moveTo>
                <a:cubicBezTo>
                  <a:pt x="5417216" y="775336"/>
                  <a:pt x="4594585" y="1111088"/>
                  <a:pt x="3455557" y="1027709"/>
                </a:cubicBezTo>
                <a:cubicBezTo>
                  <a:pt x="3415356" y="1024731"/>
                  <a:pt x="3377389" y="1022869"/>
                  <a:pt x="3338677" y="1021381"/>
                </a:cubicBezTo>
                <a:cubicBezTo>
                  <a:pt x="2996224" y="1006119"/>
                  <a:pt x="2660100" y="998674"/>
                  <a:pt x="2518280" y="980435"/>
                </a:cubicBezTo>
                <a:cubicBezTo>
                  <a:pt x="2407355" y="965918"/>
                  <a:pt x="1840075" y="843082"/>
                  <a:pt x="1673687" y="739229"/>
                </a:cubicBezTo>
                <a:cubicBezTo>
                  <a:pt x="1503578" y="632771"/>
                  <a:pt x="1343146" y="515146"/>
                  <a:pt x="1183459" y="397149"/>
                </a:cubicBezTo>
                <a:cubicBezTo>
                  <a:pt x="1114224" y="346153"/>
                  <a:pt x="1040522" y="299624"/>
                  <a:pt x="977987" y="241184"/>
                </a:cubicBezTo>
                <a:cubicBezTo>
                  <a:pt x="915453" y="182372"/>
                  <a:pt x="855896" y="121326"/>
                  <a:pt x="788150" y="66980"/>
                </a:cubicBezTo>
                <a:cubicBezTo>
                  <a:pt x="768794" y="51346"/>
                  <a:pt x="749438" y="34596"/>
                  <a:pt x="721148" y="31990"/>
                </a:cubicBezTo>
                <a:cubicBezTo>
                  <a:pt x="714820" y="31246"/>
                  <a:pt x="708120" y="31618"/>
                  <a:pt x="701792" y="32362"/>
                </a:cubicBezTo>
                <a:cubicBezTo>
                  <a:pt x="694720" y="33107"/>
                  <a:pt x="689136" y="36829"/>
                  <a:pt x="686530" y="43157"/>
                </a:cubicBezTo>
                <a:cubicBezTo>
                  <a:pt x="683925" y="50230"/>
                  <a:pt x="688392" y="54324"/>
                  <a:pt x="693603" y="58046"/>
                </a:cubicBezTo>
                <a:cubicBezTo>
                  <a:pt x="697325" y="60652"/>
                  <a:pt x="701047" y="64747"/>
                  <a:pt x="705886" y="65491"/>
                </a:cubicBezTo>
                <a:cubicBezTo>
                  <a:pt x="736782" y="69958"/>
                  <a:pt x="748321" y="92664"/>
                  <a:pt x="762838" y="112764"/>
                </a:cubicBezTo>
                <a:cubicBezTo>
                  <a:pt x="769166" y="121326"/>
                  <a:pt x="775866" y="128026"/>
                  <a:pt x="764327" y="140309"/>
                </a:cubicBezTo>
                <a:cubicBezTo>
                  <a:pt x="754277" y="151104"/>
                  <a:pt x="764699" y="156688"/>
                  <a:pt x="775121" y="159666"/>
                </a:cubicBezTo>
                <a:cubicBezTo>
                  <a:pt x="789638" y="163760"/>
                  <a:pt x="806761" y="163016"/>
                  <a:pt x="823139" y="176416"/>
                </a:cubicBezTo>
                <a:cubicBezTo>
                  <a:pt x="761721" y="177533"/>
                  <a:pt x="735665" y="142171"/>
                  <a:pt x="707748" y="109414"/>
                </a:cubicBezTo>
                <a:cubicBezTo>
                  <a:pt x="697325" y="97503"/>
                  <a:pt x="690253" y="83358"/>
                  <a:pt x="681319" y="69958"/>
                </a:cubicBezTo>
                <a:cubicBezTo>
                  <a:pt x="670152" y="53580"/>
                  <a:pt x="657124" y="52835"/>
                  <a:pt x="640746" y="67352"/>
                </a:cubicBezTo>
                <a:cubicBezTo>
                  <a:pt x="626229" y="80380"/>
                  <a:pt x="619157" y="79264"/>
                  <a:pt x="614318" y="61396"/>
                </a:cubicBezTo>
                <a:cubicBezTo>
                  <a:pt x="606873" y="33479"/>
                  <a:pt x="589750" y="13751"/>
                  <a:pt x="560716" y="3701"/>
                </a:cubicBezTo>
                <a:cubicBezTo>
                  <a:pt x="554388" y="1467"/>
                  <a:pt x="546572" y="-3372"/>
                  <a:pt x="540616" y="3701"/>
                </a:cubicBezTo>
                <a:cubicBezTo>
                  <a:pt x="535405" y="9656"/>
                  <a:pt x="539871" y="16729"/>
                  <a:pt x="543594" y="21940"/>
                </a:cubicBezTo>
                <a:cubicBezTo>
                  <a:pt x="550294" y="31246"/>
                  <a:pt x="556250" y="40179"/>
                  <a:pt x="558855" y="51346"/>
                </a:cubicBezTo>
                <a:cubicBezTo>
                  <a:pt x="560716" y="58791"/>
                  <a:pt x="562578" y="66980"/>
                  <a:pt x="557366" y="72563"/>
                </a:cubicBezTo>
                <a:cubicBezTo>
                  <a:pt x="535777" y="96386"/>
                  <a:pt x="551411" y="107553"/>
                  <a:pt x="570022" y="120209"/>
                </a:cubicBezTo>
                <a:cubicBezTo>
                  <a:pt x="595706" y="137332"/>
                  <a:pt x="605756" y="162643"/>
                  <a:pt x="599801" y="192794"/>
                </a:cubicBezTo>
                <a:cubicBezTo>
                  <a:pt x="597567" y="205078"/>
                  <a:pt x="599056" y="212522"/>
                  <a:pt x="614318" y="212150"/>
                </a:cubicBezTo>
                <a:cubicBezTo>
                  <a:pt x="620273" y="212150"/>
                  <a:pt x="621762" y="216245"/>
                  <a:pt x="623996" y="220711"/>
                </a:cubicBezTo>
                <a:cubicBezTo>
                  <a:pt x="671641" y="326053"/>
                  <a:pt x="740504" y="418366"/>
                  <a:pt x="821278" y="503235"/>
                </a:cubicBezTo>
                <a:cubicBezTo>
                  <a:pt x="886791" y="572098"/>
                  <a:pt x="959004" y="634260"/>
                  <a:pt x="1033822" y="694562"/>
                </a:cubicBezTo>
                <a:cubicBezTo>
                  <a:pt x="1036055" y="696423"/>
                  <a:pt x="1038289" y="698656"/>
                  <a:pt x="1039406" y="702378"/>
                </a:cubicBezTo>
                <a:cubicBezTo>
                  <a:pt x="1004044" y="694934"/>
                  <a:pt x="973521" y="679672"/>
                  <a:pt x="944114" y="662550"/>
                </a:cubicBezTo>
                <a:cubicBezTo>
                  <a:pt x="865946" y="617138"/>
                  <a:pt x="800061" y="558325"/>
                  <a:pt x="733432" y="500629"/>
                </a:cubicBezTo>
                <a:cubicBezTo>
                  <a:pt x="692858" y="465267"/>
                  <a:pt x="651169" y="431022"/>
                  <a:pt x="606501" y="399755"/>
                </a:cubicBezTo>
                <a:cubicBezTo>
                  <a:pt x="599056" y="394543"/>
                  <a:pt x="593845" y="387843"/>
                  <a:pt x="588634" y="381143"/>
                </a:cubicBezTo>
                <a:cubicBezTo>
                  <a:pt x="585656" y="377421"/>
                  <a:pt x="581934" y="374071"/>
                  <a:pt x="575978" y="375560"/>
                </a:cubicBezTo>
                <a:cubicBezTo>
                  <a:pt x="568533" y="377421"/>
                  <a:pt x="567789" y="383004"/>
                  <a:pt x="567044" y="388588"/>
                </a:cubicBezTo>
                <a:cubicBezTo>
                  <a:pt x="564811" y="406455"/>
                  <a:pt x="569650" y="422461"/>
                  <a:pt x="578956" y="437722"/>
                </a:cubicBezTo>
                <a:cubicBezTo>
                  <a:pt x="603151" y="476806"/>
                  <a:pt x="638885" y="506957"/>
                  <a:pt x="675736" y="535619"/>
                </a:cubicBezTo>
                <a:cubicBezTo>
                  <a:pt x="723381" y="572470"/>
                  <a:pt x="769538" y="610810"/>
                  <a:pt x="811600" y="652872"/>
                </a:cubicBezTo>
                <a:cubicBezTo>
                  <a:pt x="814578" y="655850"/>
                  <a:pt x="820161" y="657711"/>
                  <a:pt x="818300" y="666272"/>
                </a:cubicBezTo>
                <a:cubicBezTo>
                  <a:pt x="791872" y="646544"/>
                  <a:pt x="766932" y="627188"/>
                  <a:pt x="741621" y="608576"/>
                </a:cubicBezTo>
                <a:cubicBezTo>
                  <a:pt x="716681" y="589965"/>
                  <a:pt x="691369" y="571353"/>
                  <a:pt x="666430" y="553114"/>
                </a:cubicBezTo>
                <a:cubicBezTo>
                  <a:pt x="660474" y="548647"/>
                  <a:pt x="654146" y="542319"/>
                  <a:pt x="645585" y="547903"/>
                </a:cubicBezTo>
                <a:cubicBezTo>
                  <a:pt x="636652" y="553486"/>
                  <a:pt x="637768" y="562792"/>
                  <a:pt x="640002" y="570236"/>
                </a:cubicBezTo>
                <a:cubicBezTo>
                  <a:pt x="647074" y="592198"/>
                  <a:pt x="659358" y="611554"/>
                  <a:pt x="675736" y="628677"/>
                </a:cubicBezTo>
                <a:cubicBezTo>
                  <a:pt x="731570" y="685256"/>
                  <a:pt x="795966" y="734018"/>
                  <a:pt x="855896" y="786875"/>
                </a:cubicBezTo>
                <a:cubicBezTo>
                  <a:pt x="888280" y="815537"/>
                  <a:pt x="918058" y="846060"/>
                  <a:pt x="946348" y="877699"/>
                </a:cubicBezTo>
                <a:cubicBezTo>
                  <a:pt x="952676" y="884772"/>
                  <a:pt x="952303" y="891472"/>
                  <a:pt x="950442" y="899661"/>
                </a:cubicBezTo>
                <a:cubicBezTo>
                  <a:pt x="942998" y="932790"/>
                  <a:pt x="954537" y="943957"/>
                  <a:pt x="991760" y="937629"/>
                </a:cubicBezTo>
                <a:cubicBezTo>
                  <a:pt x="1003299" y="935767"/>
                  <a:pt x="1011116" y="937629"/>
                  <a:pt x="1018188" y="945445"/>
                </a:cubicBezTo>
                <a:cubicBezTo>
                  <a:pt x="1103802" y="1042225"/>
                  <a:pt x="1205048" y="1123744"/>
                  <a:pt x="1315601" y="1196329"/>
                </a:cubicBezTo>
                <a:cubicBezTo>
                  <a:pt x="1360641" y="1225735"/>
                  <a:pt x="1407170" y="1253653"/>
                  <a:pt x="1454443" y="1279709"/>
                </a:cubicBezTo>
                <a:cubicBezTo>
                  <a:pt x="1454443" y="1281570"/>
                  <a:pt x="1454443" y="1283804"/>
                  <a:pt x="1454443" y="1285665"/>
                </a:cubicBezTo>
                <a:cubicBezTo>
                  <a:pt x="1454071" y="1288270"/>
                  <a:pt x="1453699" y="1289759"/>
                  <a:pt x="1453327" y="1291993"/>
                </a:cubicBezTo>
                <a:cubicBezTo>
                  <a:pt x="1386697" y="1251792"/>
                  <a:pt x="1320812" y="1210474"/>
                  <a:pt x="1256416" y="1166923"/>
                </a:cubicBezTo>
                <a:cubicBezTo>
                  <a:pt x="1081840" y="1048926"/>
                  <a:pt x="915080" y="922367"/>
                  <a:pt x="745715" y="798786"/>
                </a:cubicBezTo>
                <a:cubicBezTo>
                  <a:pt x="688764" y="757096"/>
                  <a:pt x="643724" y="703867"/>
                  <a:pt x="592356" y="656966"/>
                </a:cubicBezTo>
                <a:cubicBezTo>
                  <a:pt x="558111" y="625699"/>
                  <a:pt x="525354" y="592943"/>
                  <a:pt x="485526" y="567259"/>
                </a:cubicBezTo>
                <a:cubicBezTo>
                  <a:pt x="469148" y="556836"/>
                  <a:pt x="452025" y="547530"/>
                  <a:pt x="430063" y="550136"/>
                </a:cubicBezTo>
                <a:cubicBezTo>
                  <a:pt x="421502" y="551253"/>
                  <a:pt x="411824" y="553486"/>
                  <a:pt x="408846" y="563164"/>
                </a:cubicBezTo>
                <a:cubicBezTo>
                  <a:pt x="406240" y="572842"/>
                  <a:pt x="414057" y="577309"/>
                  <a:pt x="421130" y="581403"/>
                </a:cubicBezTo>
                <a:cubicBezTo>
                  <a:pt x="422991" y="582520"/>
                  <a:pt x="424852" y="584009"/>
                  <a:pt x="426713" y="584009"/>
                </a:cubicBezTo>
                <a:cubicBezTo>
                  <a:pt x="462075" y="586242"/>
                  <a:pt x="470264" y="614532"/>
                  <a:pt x="487015" y="635005"/>
                </a:cubicBezTo>
                <a:cubicBezTo>
                  <a:pt x="492226" y="641333"/>
                  <a:pt x="492598" y="647661"/>
                  <a:pt x="487015" y="655105"/>
                </a:cubicBezTo>
                <a:cubicBezTo>
                  <a:pt x="476964" y="668505"/>
                  <a:pt x="484037" y="674461"/>
                  <a:pt x="497437" y="678183"/>
                </a:cubicBezTo>
                <a:cubicBezTo>
                  <a:pt x="510837" y="681906"/>
                  <a:pt x="525354" y="683022"/>
                  <a:pt x="539871" y="691584"/>
                </a:cubicBezTo>
                <a:cubicBezTo>
                  <a:pt x="516793" y="698656"/>
                  <a:pt x="500787" y="691212"/>
                  <a:pt x="485898" y="681906"/>
                </a:cubicBezTo>
                <a:cubicBezTo>
                  <a:pt x="452397" y="661433"/>
                  <a:pt x="430808" y="631282"/>
                  <a:pt x="410335" y="600387"/>
                </a:cubicBezTo>
                <a:cubicBezTo>
                  <a:pt x="406240" y="594431"/>
                  <a:pt x="402890" y="587731"/>
                  <a:pt x="397307" y="582892"/>
                </a:cubicBezTo>
                <a:cubicBezTo>
                  <a:pt x="386884" y="573214"/>
                  <a:pt x="375717" y="572098"/>
                  <a:pt x="363062" y="584009"/>
                </a:cubicBezTo>
                <a:cubicBezTo>
                  <a:pt x="346311" y="599643"/>
                  <a:pt x="340356" y="598526"/>
                  <a:pt x="334772" y="578426"/>
                </a:cubicBezTo>
                <a:cubicBezTo>
                  <a:pt x="327327" y="551253"/>
                  <a:pt x="310577" y="532269"/>
                  <a:pt x="281915" y="522219"/>
                </a:cubicBezTo>
                <a:cubicBezTo>
                  <a:pt x="275960" y="519985"/>
                  <a:pt x="269632" y="517007"/>
                  <a:pt x="263304" y="521846"/>
                </a:cubicBezTo>
                <a:cubicBezTo>
                  <a:pt x="256604" y="527430"/>
                  <a:pt x="261070" y="533013"/>
                  <a:pt x="263676" y="538225"/>
                </a:cubicBezTo>
                <a:cubicBezTo>
                  <a:pt x="267398" y="546414"/>
                  <a:pt x="271865" y="554603"/>
                  <a:pt x="275215" y="563164"/>
                </a:cubicBezTo>
                <a:cubicBezTo>
                  <a:pt x="281171" y="576937"/>
                  <a:pt x="282288" y="591454"/>
                  <a:pt x="271121" y="604854"/>
                </a:cubicBezTo>
                <a:cubicBezTo>
                  <a:pt x="262931" y="614532"/>
                  <a:pt x="263676" y="620860"/>
                  <a:pt x="274471" y="627560"/>
                </a:cubicBezTo>
                <a:cubicBezTo>
                  <a:pt x="309088" y="648405"/>
                  <a:pt x="331050" y="675578"/>
                  <a:pt x="319138" y="718012"/>
                </a:cubicBezTo>
                <a:cubicBezTo>
                  <a:pt x="317277" y="723968"/>
                  <a:pt x="319511" y="729924"/>
                  <a:pt x="326583" y="729551"/>
                </a:cubicBezTo>
                <a:cubicBezTo>
                  <a:pt x="342217" y="728435"/>
                  <a:pt x="344822" y="738113"/>
                  <a:pt x="349289" y="748163"/>
                </a:cubicBezTo>
                <a:cubicBezTo>
                  <a:pt x="392840" y="844571"/>
                  <a:pt x="455747" y="928695"/>
                  <a:pt x="528332" y="1007608"/>
                </a:cubicBezTo>
                <a:cubicBezTo>
                  <a:pt x="600173" y="1085777"/>
                  <a:pt x="680947" y="1155756"/>
                  <a:pt x="766932" y="1222758"/>
                </a:cubicBezTo>
                <a:cubicBezTo>
                  <a:pt x="742737" y="1220524"/>
                  <a:pt x="711470" y="1206752"/>
                  <a:pt x="681319" y="1190746"/>
                </a:cubicBezTo>
                <a:cubicBezTo>
                  <a:pt x="601662" y="1147939"/>
                  <a:pt x="536149" y="1089871"/>
                  <a:pt x="469520" y="1032920"/>
                </a:cubicBezTo>
                <a:cubicBezTo>
                  <a:pt x="422991" y="993091"/>
                  <a:pt x="377579" y="952146"/>
                  <a:pt x="325466" y="917900"/>
                </a:cubicBezTo>
                <a:cubicBezTo>
                  <a:pt x="319511" y="914178"/>
                  <a:pt x="315416" y="909339"/>
                  <a:pt x="312066" y="903383"/>
                </a:cubicBezTo>
                <a:cubicBezTo>
                  <a:pt x="309088" y="898172"/>
                  <a:pt x="304621" y="893333"/>
                  <a:pt x="296805" y="895566"/>
                </a:cubicBezTo>
                <a:cubicBezTo>
                  <a:pt x="288988" y="898172"/>
                  <a:pt x="288243" y="904872"/>
                  <a:pt x="288243" y="910828"/>
                </a:cubicBezTo>
                <a:cubicBezTo>
                  <a:pt x="289360" y="933162"/>
                  <a:pt x="295688" y="953262"/>
                  <a:pt x="309460" y="971129"/>
                </a:cubicBezTo>
                <a:cubicBezTo>
                  <a:pt x="336261" y="1006864"/>
                  <a:pt x="371995" y="1034781"/>
                  <a:pt x="407729" y="1062698"/>
                </a:cubicBezTo>
                <a:cubicBezTo>
                  <a:pt x="457236" y="1101038"/>
                  <a:pt x="503021" y="1142728"/>
                  <a:pt x="544338" y="1189257"/>
                </a:cubicBezTo>
                <a:cubicBezTo>
                  <a:pt x="514560" y="1166551"/>
                  <a:pt x="484781" y="1143472"/>
                  <a:pt x="454630" y="1120766"/>
                </a:cubicBezTo>
                <a:cubicBezTo>
                  <a:pt x="431924" y="1103644"/>
                  <a:pt x="408474" y="1087265"/>
                  <a:pt x="385396" y="1070515"/>
                </a:cubicBezTo>
                <a:cubicBezTo>
                  <a:pt x="379812" y="1066421"/>
                  <a:pt x="373856" y="1061954"/>
                  <a:pt x="366040" y="1067537"/>
                </a:cubicBezTo>
                <a:cubicBezTo>
                  <a:pt x="358967" y="1072376"/>
                  <a:pt x="360084" y="1079449"/>
                  <a:pt x="361573" y="1086149"/>
                </a:cubicBezTo>
                <a:cubicBezTo>
                  <a:pt x="367156" y="1112577"/>
                  <a:pt x="382790" y="1133794"/>
                  <a:pt x="402146" y="1152778"/>
                </a:cubicBezTo>
                <a:cubicBezTo>
                  <a:pt x="425596" y="1175484"/>
                  <a:pt x="450164" y="1197074"/>
                  <a:pt x="475475" y="1218663"/>
                </a:cubicBezTo>
                <a:cubicBezTo>
                  <a:pt x="448303" y="1212707"/>
                  <a:pt x="421130" y="1206752"/>
                  <a:pt x="393957" y="1201913"/>
                </a:cubicBezTo>
                <a:cubicBezTo>
                  <a:pt x="406240" y="1245091"/>
                  <a:pt x="434902" y="1253653"/>
                  <a:pt x="460586" y="1260353"/>
                </a:cubicBezTo>
                <a:cubicBezTo>
                  <a:pt x="495204" y="1268914"/>
                  <a:pt x="528332" y="1279709"/>
                  <a:pt x="561089" y="1291993"/>
                </a:cubicBezTo>
                <a:cubicBezTo>
                  <a:pt x="574861" y="1304276"/>
                  <a:pt x="588634" y="1316188"/>
                  <a:pt x="602034" y="1328843"/>
                </a:cubicBezTo>
                <a:cubicBezTo>
                  <a:pt x="615807" y="1341872"/>
                  <a:pt x="628835" y="1354900"/>
                  <a:pt x="641863" y="1368672"/>
                </a:cubicBezTo>
                <a:cubicBezTo>
                  <a:pt x="651169" y="1378722"/>
                  <a:pt x="662335" y="1387284"/>
                  <a:pt x="651541" y="1404406"/>
                </a:cubicBezTo>
                <a:cubicBezTo>
                  <a:pt x="646702" y="1412223"/>
                  <a:pt x="678341" y="1454658"/>
                  <a:pt x="688392" y="1457263"/>
                </a:cubicBezTo>
                <a:cubicBezTo>
                  <a:pt x="689881" y="1457635"/>
                  <a:pt x="691369" y="1458008"/>
                  <a:pt x="692486" y="1458008"/>
                </a:cubicBezTo>
                <a:cubicBezTo>
                  <a:pt x="714076" y="1456519"/>
                  <a:pt x="718915" y="1469175"/>
                  <a:pt x="719287" y="1485181"/>
                </a:cubicBezTo>
                <a:cubicBezTo>
                  <a:pt x="719659" y="1500814"/>
                  <a:pt x="715937" y="1520170"/>
                  <a:pt x="745343" y="1512353"/>
                </a:cubicBezTo>
                <a:cubicBezTo>
                  <a:pt x="748693" y="1511609"/>
                  <a:pt x="749438" y="1513842"/>
                  <a:pt x="750926" y="1516448"/>
                </a:cubicBezTo>
                <a:cubicBezTo>
                  <a:pt x="782938" y="1583077"/>
                  <a:pt x="836912" y="1634445"/>
                  <a:pt x="890141" y="1685813"/>
                </a:cubicBezTo>
                <a:cubicBezTo>
                  <a:pt x="893119" y="1688419"/>
                  <a:pt x="896097" y="1691024"/>
                  <a:pt x="899074" y="1693630"/>
                </a:cubicBezTo>
                <a:cubicBezTo>
                  <a:pt x="843240" y="1680602"/>
                  <a:pt x="658985" y="1663851"/>
                  <a:pt x="605012" y="1669435"/>
                </a:cubicBezTo>
                <a:cubicBezTo>
                  <a:pt x="556994" y="1674274"/>
                  <a:pt x="285638" y="1593128"/>
                  <a:pt x="229431" y="1545110"/>
                </a:cubicBezTo>
                <a:cubicBezTo>
                  <a:pt x="221614" y="1582705"/>
                  <a:pt x="238364" y="1597594"/>
                  <a:pt x="251765" y="1614717"/>
                </a:cubicBezTo>
                <a:cubicBezTo>
                  <a:pt x="270748" y="1638912"/>
                  <a:pt x="273726" y="1656035"/>
                  <a:pt x="237992" y="1675391"/>
                </a:cubicBezTo>
                <a:cubicBezTo>
                  <a:pt x="135628" y="1730481"/>
                  <a:pt x="136745" y="1732342"/>
                  <a:pt x="232781" y="1807160"/>
                </a:cubicBezTo>
                <a:cubicBezTo>
                  <a:pt x="237248" y="1810511"/>
                  <a:pt x="235014" y="1821305"/>
                  <a:pt x="236131" y="1828750"/>
                </a:cubicBezTo>
                <a:cubicBezTo>
                  <a:pt x="211191" y="1839917"/>
                  <a:pt x="181785" y="1810883"/>
                  <a:pt x="152007" y="1842150"/>
                </a:cubicBezTo>
                <a:cubicBezTo>
                  <a:pt x="280426" y="1979503"/>
                  <a:pt x="475848" y="2110157"/>
                  <a:pt x="653030" y="2213265"/>
                </a:cubicBezTo>
                <a:cubicBezTo>
                  <a:pt x="509721" y="2247138"/>
                  <a:pt x="423735" y="2128024"/>
                  <a:pt x="318394" y="2143285"/>
                </a:cubicBezTo>
                <a:cubicBezTo>
                  <a:pt x="265909" y="2180508"/>
                  <a:pt x="422246" y="2240810"/>
                  <a:pt x="272982" y="2258305"/>
                </a:cubicBezTo>
                <a:cubicBezTo>
                  <a:pt x="337750" y="2291061"/>
                  <a:pt x="385768" y="2323073"/>
                  <a:pt x="430435" y="2360668"/>
                </a:cubicBezTo>
                <a:cubicBezTo>
                  <a:pt x="509721" y="2428042"/>
                  <a:pt x="525354" y="2472710"/>
                  <a:pt x="488876" y="2563162"/>
                </a:cubicBezTo>
                <a:cubicBezTo>
                  <a:pt x="464681" y="2622719"/>
                  <a:pt x="429691" y="2677437"/>
                  <a:pt x="460586" y="2748533"/>
                </a:cubicBezTo>
                <a:cubicBezTo>
                  <a:pt x="481803" y="2797295"/>
                  <a:pt x="473614" y="2829307"/>
                  <a:pt x="393212" y="2807345"/>
                </a:cubicBezTo>
                <a:cubicBezTo>
                  <a:pt x="306483" y="2783895"/>
                  <a:pt x="273726" y="2827818"/>
                  <a:pt x="295688" y="2913059"/>
                </a:cubicBezTo>
                <a:cubicBezTo>
                  <a:pt x="309833" y="2967777"/>
                  <a:pt x="294943" y="2984900"/>
                  <a:pt x="235386" y="2978572"/>
                </a:cubicBezTo>
                <a:cubicBezTo>
                  <a:pt x="169501" y="2971499"/>
                  <a:pt x="106967" y="2935765"/>
                  <a:pt x="25448" y="2952888"/>
                </a:cubicBezTo>
                <a:cubicBezTo>
                  <a:pt x="90588" y="3052646"/>
                  <a:pt x="229803" y="3024356"/>
                  <a:pt x="305738" y="3119275"/>
                </a:cubicBezTo>
                <a:cubicBezTo>
                  <a:pt x="215286" y="3119647"/>
                  <a:pt x="146051" y="3119275"/>
                  <a:pt x="79049" y="3098430"/>
                </a:cubicBezTo>
                <a:cubicBezTo>
                  <a:pt x="51132" y="3089869"/>
                  <a:pt x="20609" y="3081308"/>
                  <a:pt x="4975" y="3109969"/>
                </a:cubicBezTo>
                <a:cubicBezTo>
                  <a:pt x="-13636" y="3144587"/>
                  <a:pt x="24331" y="3157615"/>
                  <a:pt x="47037" y="3163943"/>
                </a:cubicBezTo>
                <a:cubicBezTo>
                  <a:pt x="111061" y="3181438"/>
                  <a:pt x="160196" y="3222755"/>
                  <a:pt x="213425" y="3255139"/>
                </a:cubicBezTo>
                <a:cubicBezTo>
                  <a:pt x="329933" y="3326236"/>
                  <a:pt x="457981" y="3385420"/>
                  <a:pt x="556622" y="3502301"/>
                </a:cubicBezTo>
                <a:cubicBezTo>
                  <a:pt x="432669" y="3472523"/>
                  <a:pt x="339983" y="3402915"/>
                  <a:pt x="224592" y="3388771"/>
                </a:cubicBezTo>
                <a:cubicBezTo>
                  <a:pt x="324722" y="3495601"/>
                  <a:pt x="453142" y="3565208"/>
                  <a:pt x="574861" y="3643004"/>
                </a:cubicBezTo>
                <a:cubicBezTo>
                  <a:pt x="609479" y="3664966"/>
                  <a:pt x="644841" y="3679855"/>
                  <a:pt x="652657" y="3727501"/>
                </a:cubicBezTo>
                <a:cubicBezTo>
                  <a:pt x="667919" y="3819814"/>
                  <a:pt x="712959" y="3896494"/>
                  <a:pt x="810111" y="3937067"/>
                </a:cubicBezTo>
                <a:cubicBezTo>
                  <a:pt x="810856" y="3937439"/>
                  <a:pt x="805644" y="3951212"/>
                  <a:pt x="802294" y="3960890"/>
                </a:cubicBezTo>
                <a:cubicBezTo>
                  <a:pt x="743110" y="3963868"/>
                  <a:pt x="696581" y="3909149"/>
                  <a:pt x="620646" y="3927017"/>
                </a:cubicBezTo>
                <a:cubicBezTo>
                  <a:pt x="692858" y="4001091"/>
                  <a:pt x="753532" y="4067720"/>
                  <a:pt x="856268" y="4103082"/>
                </a:cubicBezTo>
                <a:cubicBezTo>
                  <a:pt x="938531" y="4131372"/>
                  <a:pt x="1040150" y="4147377"/>
                  <a:pt x="1099707" y="4238574"/>
                </a:cubicBezTo>
                <a:cubicBezTo>
                  <a:pt x="1030472" y="4256441"/>
                  <a:pt x="978732" y="4234107"/>
                  <a:pt x="926992" y="4218102"/>
                </a:cubicBezTo>
                <a:cubicBezTo>
                  <a:pt x="847334" y="4193534"/>
                  <a:pt x="769166" y="4165617"/>
                  <a:pt x="689508" y="4140677"/>
                </a:cubicBezTo>
                <a:cubicBezTo>
                  <a:pt x="659358" y="4131372"/>
                  <a:pt x="626229" y="4124299"/>
                  <a:pt x="606873" y="4169711"/>
                </a:cubicBezTo>
                <a:cubicBezTo>
                  <a:pt x="707748" y="4179389"/>
                  <a:pt x="768421" y="4240435"/>
                  <a:pt x="831701" y="4297759"/>
                </a:cubicBezTo>
                <a:cubicBezTo>
                  <a:pt x="867435" y="4330143"/>
                  <a:pt x="896469" y="4373322"/>
                  <a:pt x="960493" y="4356944"/>
                </a:cubicBezTo>
                <a:cubicBezTo>
                  <a:pt x="994366" y="4348382"/>
                  <a:pt x="1015955" y="4372578"/>
                  <a:pt x="1012233" y="4402356"/>
                </a:cubicBezTo>
                <a:cubicBezTo>
                  <a:pt x="999577" y="4507325"/>
                  <a:pt x="1078118" y="4544176"/>
                  <a:pt x="1159636" y="4564276"/>
                </a:cubicBezTo>
                <a:cubicBezTo>
                  <a:pt x="1313740" y="4602616"/>
                  <a:pt x="1442160" y="4692324"/>
                  <a:pt x="1592169" y="4741458"/>
                </a:cubicBezTo>
                <a:cubicBezTo>
                  <a:pt x="1738083" y="4789104"/>
                  <a:pt x="2833187" y="5010209"/>
                  <a:pt x="3110499" y="5032171"/>
                </a:cubicBezTo>
                <a:cubicBezTo>
                  <a:pt x="4807501" y="5166546"/>
                  <a:pt x="6028047" y="4106432"/>
                  <a:pt x="6033630" y="4091915"/>
                </a:cubicBezTo>
                <a:cubicBezTo>
                  <a:pt x="6059314" y="4023797"/>
                  <a:pt x="6122965" y="3994390"/>
                  <a:pt x="6180661" y="3957912"/>
                </a:cubicBezTo>
                <a:cubicBezTo>
                  <a:pt x="6230913" y="3925900"/>
                  <a:pt x="6284514" y="3892027"/>
                  <a:pt x="6305359" y="3837309"/>
                </a:cubicBezTo>
                <a:cubicBezTo>
                  <a:pt x="6332904" y="3764724"/>
                  <a:pt x="6254735" y="3824281"/>
                  <a:pt x="6240218" y="3796364"/>
                </a:cubicBezTo>
                <a:cubicBezTo>
                  <a:pt x="6269997" y="3758768"/>
                  <a:pt x="6316153" y="3724151"/>
                  <a:pt x="6328437" y="3681344"/>
                </a:cubicBezTo>
                <a:cubicBezTo>
                  <a:pt x="6372361" y="3526496"/>
                  <a:pt x="6466907" y="3413710"/>
                  <a:pt x="6608355" y="3326236"/>
                </a:cubicBezTo>
                <a:cubicBezTo>
                  <a:pt x="6648928" y="3300924"/>
                  <a:pt x="6675729" y="3255512"/>
                  <a:pt x="6731191" y="3248067"/>
                </a:cubicBezTo>
                <a:cubicBezTo>
                  <a:pt x="6854400" y="3232061"/>
                  <a:pt x="6815315" y="3106992"/>
                  <a:pt x="6880456" y="3051529"/>
                </a:cubicBezTo>
                <a:cubicBezTo>
                  <a:pt x="6892739" y="3041107"/>
                  <a:pt x="6903907" y="2777939"/>
                  <a:pt x="6901673" y="2763795"/>
                </a:cubicBezTo>
                <a:cubicBezTo>
                  <a:pt x="6898323" y="2743322"/>
                  <a:pt x="6883806" y="2966288"/>
                  <a:pt x="6871150" y="2948421"/>
                </a:cubicBezTo>
                <a:cubicBezTo>
                  <a:pt x="6858494" y="2930182"/>
                  <a:pt x="6839138" y="2914176"/>
                  <a:pt x="6848444" y="2890353"/>
                </a:cubicBezTo>
                <a:cubicBezTo>
                  <a:pt x="6852166" y="2880303"/>
                  <a:pt x="6849561" y="2846058"/>
                  <a:pt x="6878223" y="2873230"/>
                </a:cubicBezTo>
                <a:cubicBezTo>
                  <a:pt x="6956763" y="2946932"/>
                  <a:pt x="6870778" y="2578051"/>
                  <a:pt x="6762459" y="2568745"/>
                </a:cubicBezTo>
                <a:cubicBezTo>
                  <a:pt x="6801915" y="2465637"/>
                  <a:pt x="6801915" y="2465637"/>
                  <a:pt x="6673123" y="2451493"/>
                </a:cubicBezTo>
                <a:cubicBezTo>
                  <a:pt x="6722630" y="2385980"/>
                  <a:pt x="6722630" y="2369229"/>
                  <a:pt x="6662700" y="2346896"/>
                </a:cubicBezTo>
                <a:cubicBezTo>
                  <a:pt x="6605005" y="2325306"/>
                  <a:pt x="6540981" y="2318234"/>
                  <a:pt x="6487752" y="2285105"/>
                </a:cubicBezTo>
                <a:cubicBezTo>
                  <a:pt x="6536887" y="2201353"/>
                  <a:pt x="6550659" y="2104573"/>
                  <a:pt x="6652278" y="2063628"/>
                </a:cubicBezTo>
                <a:cubicBezTo>
                  <a:pt x="6668284" y="2057300"/>
                  <a:pt x="6679079" y="2031988"/>
                  <a:pt x="6668656" y="2017843"/>
                </a:cubicBezTo>
                <a:cubicBezTo>
                  <a:pt x="6631805" y="1965359"/>
                  <a:pt x="6684662" y="1864856"/>
                  <a:pt x="6570015" y="1854062"/>
                </a:cubicBezTo>
                <a:cubicBezTo>
                  <a:pt x="6555870" y="1852573"/>
                  <a:pt x="6542842" y="1842150"/>
                  <a:pt x="6554009" y="1827633"/>
                </a:cubicBezTo>
                <a:cubicBezTo>
                  <a:pt x="6592349" y="1778126"/>
                  <a:pt x="6545820" y="1781476"/>
                  <a:pt x="6517531" y="1775149"/>
                </a:cubicBezTo>
                <a:cubicBezTo>
                  <a:pt x="6483285" y="1767704"/>
                  <a:pt x="6444573" y="1789293"/>
                  <a:pt x="6412934" y="1762493"/>
                </a:cubicBezTo>
                <a:cubicBezTo>
                  <a:pt x="6420378" y="1734203"/>
                  <a:pt x="6447923" y="1734575"/>
                  <a:pt x="6467279" y="1725642"/>
                </a:cubicBezTo>
                <a:cubicBezTo>
                  <a:pt x="6523858" y="1699213"/>
                  <a:pt x="6570015" y="1667946"/>
                  <a:pt x="6572621" y="1600200"/>
                </a:cubicBezTo>
                <a:cubicBezTo>
                  <a:pt x="6574854" y="1545482"/>
                  <a:pt x="6580810" y="1497092"/>
                  <a:pt x="6502641" y="1480341"/>
                </a:cubicBezTo>
                <a:cubicBezTo>
                  <a:pt x="6490358" y="1477736"/>
                  <a:pt x="6484030" y="1470664"/>
                  <a:pt x="6481796" y="1461358"/>
                </a:cubicBezTo>
                <a:cubicBezTo>
                  <a:pt x="6490730" y="1452424"/>
                  <a:pt x="6499291" y="1443118"/>
                  <a:pt x="6509713" y="1436418"/>
                </a:cubicBezTo>
                <a:cubicBezTo>
                  <a:pt x="6544703" y="1414457"/>
                  <a:pt x="6556615" y="1382072"/>
                  <a:pt x="6567037" y="1348199"/>
                </a:cubicBezTo>
                <a:cubicBezTo>
                  <a:pt x="6573737" y="1326610"/>
                  <a:pt x="6581554" y="1305393"/>
                  <a:pt x="6596816" y="1286781"/>
                </a:cubicBezTo>
                <a:cubicBezTo>
                  <a:pt x="6606122" y="1275242"/>
                  <a:pt x="6617661" y="1266681"/>
                  <a:pt x="6632178" y="1261842"/>
                </a:cubicBezTo>
                <a:cubicBezTo>
                  <a:pt x="6644833" y="1257375"/>
                  <a:pt x="6648556" y="1251419"/>
                  <a:pt x="6639994" y="1240625"/>
                </a:cubicBezTo>
                <a:cubicBezTo>
                  <a:pt x="6615799" y="1209729"/>
                  <a:pt x="6606122" y="1175856"/>
                  <a:pt x="6622127" y="1136400"/>
                </a:cubicBezTo>
                <a:cubicBezTo>
                  <a:pt x="6626967" y="1124489"/>
                  <a:pt x="6623617" y="1114066"/>
                  <a:pt x="6612077" y="1109599"/>
                </a:cubicBezTo>
                <a:cubicBezTo>
                  <a:pt x="6564059" y="1090616"/>
                  <a:pt x="6552148" y="1046692"/>
                  <a:pt x="6531675" y="1009469"/>
                </a:cubicBezTo>
                <a:cubicBezTo>
                  <a:pt x="6502641" y="956612"/>
                  <a:pt x="6476213" y="902639"/>
                  <a:pt x="6456113" y="845315"/>
                </a:cubicBezTo>
                <a:cubicBezTo>
                  <a:pt x="6444201" y="811070"/>
                  <a:pt x="6432662" y="777197"/>
                  <a:pt x="6440851" y="739229"/>
                </a:cubicBezTo>
                <a:cubicBezTo>
                  <a:pt x="6442712" y="729924"/>
                  <a:pt x="6439362" y="722107"/>
                  <a:pt x="6434523" y="715034"/>
                </a:cubicBezTo>
                <a:cubicBezTo>
                  <a:pt x="6414050" y="684139"/>
                  <a:pt x="6416656" y="651383"/>
                  <a:pt x="6432290" y="617510"/>
                </a:cubicBezTo>
                <a:cubicBezTo>
                  <a:pt x="6441968" y="597037"/>
                  <a:pt x="6440851" y="594431"/>
                  <a:pt x="6416284" y="595176"/>
                </a:cubicBezTo>
                <a:cubicBezTo>
                  <a:pt x="6366405" y="596293"/>
                  <a:pt x="6316898" y="598154"/>
                  <a:pt x="6267763" y="591826"/>
                </a:cubicBezTo>
                <a:cubicBezTo>
                  <a:pt x="6212673" y="584753"/>
                  <a:pt x="6194806" y="568375"/>
                  <a:pt x="6236496" y="521102"/>
                </a:cubicBezTo>
                <a:cubicBezTo>
                  <a:pt x="6245430" y="511052"/>
                  <a:pt x="6253246" y="499885"/>
                  <a:pt x="6257341" y="487229"/>
                </a:cubicBezTo>
                <a:cubicBezTo>
                  <a:pt x="6260319" y="477179"/>
                  <a:pt x="6257713" y="470106"/>
                  <a:pt x="6248780" y="465267"/>
                </a:cubicBezTo>
                <a:cubicBezTo>
                  <a:pt x="6238357" y="459312"/>
                  <a:pt x="6232774" y="467501"/>
                  <a:pt x="6226818" y="473456"/>
                </a:cubicBezTo>
                <a:cubicBezTo>
                  <a:pt x="6194434" y="505468"/>
                  <a:pt x="6153861" y="527430"/>
                  <a:pt x="6115149" y="551625"/>
                </a:cubicBezTo>
                <a:cubicBezTo>
                  <a:pt x="6059686" y="586615"/>
                  <a:pt x="6001246" y="617510"/>
                  <a:pt x="5951739" y="659944"/>
                </a:cubicBezTo>
                <a:cubicBezTo>
                  <a:pt x="5939084" y="670739"/>
                  <a:pt x="5918611" y="662550"/>
                  <a:pt x="5917122" y="644310"/>
                </a:cubicBezTo>
                <a:cubicBezTo>
                  <a:pt x="5915633" y="626071"/>
                  <a:pt x="5905583" y="626071"/>
                  <a:pt x="5890694" y="630538"/>
                </a:cubicBezTo>
                <a:cubicBezTo>
                  <a:pt x="5872826" y="635749"/>
                  <a:pt x="5854959" y="640960"/>
                  <a:pt x="5837464" y="646916"/>
                </a:cubicBezTo>
                <a:cubicBezTo>
                  <a:pt x="5819225" y="653244"/>
                  <a:pt x="5811036" y="666644"/>
                  <a:pt x="5809175" y="683395"/>
                </a:cubicBezTo>
                <a:cubicBezTo>
                  <a:pt x="5808430" y="689723"/>
                  <a:pt x="5808803" y="697539"/>
                  <a:pt x="5815503" y="698656"/>
                </a:cubicBezTo>
                <a:cubicBezTo>
                  <a:pt x="5843048" y="703495"/>
                  <a:pt x="5755201" y="682278"/>
                  <a:pt x="5746268" y="667389"/>
                </a:cubicBezTo>
                <a:cubicBezTo>
                  <a:pt x="5745896" y="666644"/>
                  <a:pt x="5525907" y="720246"/>
                  <a:pt x="5458905" y="754119"/>
                </a:cubicBezTo>
                <a:close/>
                <a:moveTo>
                  <a:pt x="885302" y="1333310"/>
                </a:moveTo>
                <a:cubicBezTo>
                  <a:pt x="877857" y="1326982"/>
                  <a:pt x="870040" y="1321027"/>
                  <a:pt x="862596" y="1314326"/>
                </a:cubicBezTo>
                <a:cubicBezTo>
                  <a:pt x="863712" y="1312837"/>
                  <a:pt x="865201" y="1311349"/>
                  <a:pt x="866318" y="1309860"/>
                </a:cubicBezTo>
                <a:cubicBezTo>
                  <a:pt x="881580" y="1320282"/>
                  <a:pt x="896841" y="1330705"/>
                  <a:pt x="912103" y="1341127"/>
                </a:cubicBezTo>
                <a:cubicBezTo>
                  <a:pt x="903541" y="1338522"/>
                  <a:pt x="894235" y="1335916"/>
                  <a:pt x="885302" y="1333310"/>
                </a:cubicBezTo>
                <a:close/>
                <a:moveTo>
                  <a:pt x="1140280" y="787619"/>
                </a:moveTo>
                <a:cubicBezTo>
                  <a:pt x="1231849" y="850154"/>
                  <a:pt x="1323418" y="913061"/>
                  <a:pt x="1414987" y="975596"/>
                </a:cubicBezTo>
                <a:cubicBezTo>
                  <a:pt x="1413498" y="977085"/>
                  <a:pt x="1412381" y="978574"/>
                  <a:pt x="1410892" y="980063"/>
                </a:cubicBezTo>
                <a:cubicBezTo>
                  <a:pt x="1310390" y="927206"/>
                  <a:pt x="1215471" y="868394"/>
                  <a:pt x="1140280" y="787619"/>
                </a:cubicBezTo>
                <a:close/>
              </a:path>
            </a:pathLst>
          </a:custGeom>
          <a:solidFill>
            <a:schemeClr val="accent1">
              <a:alpha val="20000"/>
            </a:schemeClr>
          </a:solidFill>
          <a:ln w="32707" cap="flat">
            <a:noFill/>
            <a:prstDash val="solid"/>
            <a:miter/>
          </a:ln>
        </p:spPr>
        <p:txBody>
          <a:bodyPr rtlCol="0" anchor="ctr"/>
          <a:lstStyle/>
          <a:p>
            <a:endParaRPr lang="en-US" dirty="0"/>
          </a:p>
        </p:txBody>
      </p:sp>
      <p:sp>
        <p:nvSpPr>
          <p:cNvPr id="2" name="Title 1">
            <a:extLst>
              <a:ext uri="{FF2B5EF4-FFF2-40B4-BE49-F238E27FC236}">
                <a16:creationId xmlns:a16="http://schemas.microsoft.com/office/drawing/2014/main" id="{807094A5-EB6F-441D-88F8-CD7A30C84707}"/>
              </a:ext>
            </a:extLst>
          </p:cNvPr>
          <p:cNvSpPr>
            <a:spLocks noGrp="1"/>
          </p:cNvSpPr>
          <p:nvPr>
            <p:ph type="ctrTitle"/>
          </p:nvPr>
        </p:nvSpPr>
        <p:spPr>
          <a:xfrm>
            <a:off x="1508760" y="1591056"/>
            <a:ext cx="5705856" cy="3264408"/>
          </a:xfrm>
        </p:spPr>
        <p:txBody>
          <a:bodyPr anchor="b">
            <a:normAutofit/>
          </a:bodyPr>
          <a:lstStyle>
            <a:lvl1pPr algn="l">
              <a:defRPr sz="480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1C7CE1E3-3929-42A6-81B7-056BD88EF353}"/>
              </a:ext>
            </a:extLst>
          </p:cNvPr>
          <p:cNvSpPr>
            <a:spLocks noGrp="1"/>
          </p:cNvSpPr>
          <p:nvPr>
            <p:ph type="subTitle" idx="1"/>
          </p:nvPr>
        </p:nvSpPr>
        <p:spPr>
          <a:xfrm>
            <a:off x="1524000" y="4928616"/>
            <a:ext cx="5705856" cy="996696"/>
          </a:xfrm>
        </p:spPr>
        <p:txBody>
          <a:bodyPr/>
          <a:lstStyle>
            <a:lvl1pPr marL="0" indent="0" algn="l">
              <a:buNone/>
              <a:defRPr sz="2400" cap="all" baseline="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a:extLst>
              <a:ext uri="{FF2B5EF4-FFF2-40B4-BE49-F238E27FC236}">
                <a16:creationId xmlns:a16="http://schemas.microsoft.com/office/drawing/2014/main" id="{5CE951E3-0794-422C-AF76-0AD4A7FB19EB}"/>
              </a:ext>
            </a:extLst>
          </p:cNvPr>
          <p:cNvSpPr>
            <a:spLocks noGrp="1"/>
          </p:cNvSpPr>
          <p:nvPr>
            <p:ph type="dt" sz="half" idx="10"/>
          </p:nvPr>
        </p:nvSpPr>
        <p:spPr/>
        <p:txBody>
          <a:bodyPr/>
          <a:lstStyle/>
          <a:p>
            <a:fld id="{3C04E684-10F4-4CC3-A0B9-F03AA7BE37CF}" type="datetimeFigureOut">
              <a:rPr lang="en-US" smtClean="0"/>
              <a:t>11/1/2022</a:t>
            </a:fld>
            <a:endParaRPr lang="en-US"/>
          </a:p>
        </p:txBody>
      </p:sp>
      <p:sp>
        <p:nvSpPr>
          <p:cNvPr id="5" name="Footer Placeholder 4">
            <a:extLst>
              <a:ext uri="{FF2B5EF4-FFF2-40B4-BE49-F238E27FC236}">
                <a16:creationId xmlns:a16="http://schemas.microsoft.com/office/drawing/2014/main" id="{114EBFA8-0291-4D77-A9D9-B17FC2382A8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57AC4D4-C4EE-4624-A329-C608A1D5AFE1}"/>
              </a:ext>
            </a:extLst>
          </p:cNvPr>
          <p:cNvSpPr>
            <a:spLocks noGrp="1"/>
          </p:cNvSpPr>
          <p:nvPr>
            <p:ph type="sldNum" sz="quarter" idx="12"/>
          </p:nvPr>
        </p:nvSpPr>
        <p:spPr/>
        <p:txBody>
          <a:bodyPr/>
          <a:lstStyle/>
          <a:p>
            <a:fld id="{51845F5A-061D-4825-9AE9-D7794091C6CF}" type="slidenum">
              <a:rPr lang="en-US" smtClean="0"/>
              <a:t>‹#›</a:t>
            </a:fld>
            <a:endParaRPr lang="en-US"/>
          </a:p>
        </p:txBody>
      </p:sp>
    </p:spTree>
    <p:extLst>
      <p:ext uri="{BB962C8B-B14F-4D97-AF65-F5344CB8AC3E}">
        <p14:creationId xmlns:p14="http://schemas.microsoft.com/office/powerpoint/2010/main" val="5465387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Graphic 1" descr="Tag=AccentColor&#10;Flavor=Light&#10;Target=Fill">
            <a:extLst>
              <a:ext uri="{FF2B5EF4-FFF2-40B4-BE49-F238E27FC236}">
                <a16:creationId xmlns:a16="http://schemas.microsoft.com/office/drawing/2014/main" id="{0EE21C0F-70D8-4F3C-9392-07559C90EE6E}"/>
              </a:ext>
            </a:extLst>
          </p:cNvPr>
          <p:cNvSpPr/>
          <p:nvPr/>
        </p:nvSpPr>
        <p:spPr>
          <a:xfrm rot="10800000" flipH="1" flipV="1">
            <a:off x="684965" y="1332237"/>
            <a:ext cx="5263732" cy="3841102"/>
          </a:xfrm>
          <a:custGeom>
            <a:avLst/>
            <a:gdLst>
              <a:gd name="connsiteX0" fmla="*/ 5458905 w 6886274"/>
              <a:gd name="connsiteY0" fmla="*/ 754119 h 5025119"/>
              <a:gd name="connsiteX1" fmla="*/ 3455557 w 6886274"/>
              <a:gd name="connsiteY1" fmla="*/ 1027709 h 5025119"/>
              <a:gd name="connsiteX2" fmla="*/ 3338677 w 6886274"/>
              <a:gd name="connsiteY2" fmla="*/ 1021381 h 5025119"/>
              <a:gd name="connsiteX3" fmla="*/ 2518280 w 6886274"/>
              <a:gd name="connsiteY3" fmla="*/ 980435 h 5025119"/>
              <a:gd name="connsiteX4" fmla="*/ 1673687 w 6886274"/>
              <a:gd name="connsiteY4" fmla="*/ 739229 h 5025119"/>
              <a:gd name="connsiteX5" fmla="*/ 1183459 w 6886274"/>
              <a:gd name="connsiteY5" fmla="*/ 397149 h 5025119"/>
              <a:gd name="connsiteX6" fmla="*/ 977987 w 6886274"/>
              <a:gd name="connsiteY6" fmla="*/ 241184 h 5025119"/>
              <a:gd name="connsiteX7" fmla="*/ 788150 w 6886274"/>
              <a:gd name="connsiteY7" fmla="*/ 66980 h 5025119"/>
              <a:gd name="connsiteX8" fmla="*/ 721148 w 6886274"/>
              <a:gd name="connsiteY8" fmla="*/ 31990 h 5025119"/>
              <a:gd name="connsiteX9" fmla="*/ 701792 w 6886274"/>
              <a:gd name="connsiteY9" fmla="*/ 32362 h 5025119"/>
              <a:gd name="connsiteX10" fmla="*/ 686530 w 6886274"/>
              <a:gd name="connsiteY10" fmla="*/ 43157 h 5025119"/>
              <a:gd name="connsiteX11" fmla="*/ 693603 w 6886274"/>
              <a:gd name="connsiteY11" fmla="*/ 58046 h 5025119"/>
              <a:gd name="connsiteX12" fmla="*/ 705886 w 6886274"/>
              <a:gd name="connsiteY12" fmla="*/ 65491 h 5025119"/>
              <a:gd name="connsiteX13" fmla="*/ 762838 w 6886274"/>
              <a:gd name="connsiteY13" fmla="*/ 112764 h 5025119"/>
              <a:gd name="connsiteX14" fmla="*/ 764327 w 6886274"/>
              <a:gd name="connsiteY14" fmla="*/ 140309 h 5025119"/>
              <a:gd name="connsiteX15" fmla="*/ 775121 w 6886274"/>
              <a:gd name="connsiteY15" fmla="*/ 159666 h 5025119"/>
              <a:gd name="connsiteX16" fmla="*/ 823139 w 6886274"/>
              <a:gd name="connsiteY16" fmla="*/ 176416 h 5025119"/>
              <a:gd name="connsiteX17" fmla="*/ 707748 w 6886274"/>
              <a:gd name="connsiteY17" fmla="*/ 109414 h 5025119"/>
              <a:gd name="connsiteX18" fmla="*/ 681319 w 6886274"/>
              <a:gd name="connsiteY18" fmla="*/ 69958 h 5025119"/>
              <a:gd name="connsiteX19" fmla="*/ 640746 w 6886274"/>
              <a:gd name="connsiteY19" fmla="*/ 67352 h 5025119"/>
              <a:gd name="connsiteX20" fmla="*/ 614318 w 6886274"/>
              <a:gd name="connsiteY20" fmla="*/ 61396 h 5025119"/>
              <a:gd name="connsiteX21" fmla="*/ 560716 w 6886274"/>
              <a:gd name="connsiteY21" fmla="*/ 3701 h 5025119"/>
              <a:gd name="connsiteX22" fmla="*/ 540616 w 6886274"/>
              <a:gd name="connsiteY22" fmla="*/ 3701 h 5025119"/>
              <a:gd name="connsiteX23" fmla="*/ 543594 w 6886274"/>
              <a:gd name="connsiteY23" fmla="*/ 21940 h 5025119"/>
              <a:gd name="connsiteX24" fmla="*/ 558855 w 6886274"/>
              <a:gd name="connsiteY24" fmla="*/ 51346 h 5025119"/>
              <a:gd name="connsiteX25" fmla="*/ 557366 w 6886274"/>
              <a:gd name="connsiteY25" fmla="*/ 72563 h 5025119"/>
              <a:gd name="connsiteX26" fmla="*/ 570022 w 6886274"/>
              <a:gd name="connsiteY26" fmla="*/ 120209 h 5025119"/>
              <a:gd name="connsiteX27" fmla="*/ 599801 w 6886274"/>
              <a:gd name="connsiteY27" fmla="*/ 192794 h 5025119"/>
              <a:gd name="connsiteX28" fmla="*/ 614318 w 6886274"/>
              <a:gd name="connsiteY28" fmla="*/ 212150 h 5025119"/>
              <a:gd name="connsiteX29" fmla="*/ 623996 w 6886274"/>
              <a:gd name="connsiteY29" fmla="*/ 220711 h 5025119"/>
              <a:gd name="connsiteX30" fmla="*/ 821278 w 6886274"/>
              <a:gd name="connsiteY30" fmla="*/ 503235 h 5025119"/>
              <a:gd name="connsiteX31" fmla="*/ 1033822 w 6886274"/>
              <a:gd name="connsiteY31" fmla="*/ 694562 h 5025119"/>
              <a:gd name="connsiteX32" fmla="*/ 1039406 w 6886274"/>
              <a:gd name="connsiteY32" fmla="*/ 702378 h 5025119"/>
              <a:gd name="connsiteX33" fmla="*/ 944114 w 6886274"/>
              <a:gd name="connsiteY33" fmla="*/ 662550 h 5025119"/>
              <a:gd name="connsiteX34" fmla="*/ 733432 w 6886274"/>
              <a:gd name="connsiteY34" fmla="*/ 500629 h 5025119"/>
              <a:gd name="connsiteX35" fmla="*/ 606501 w 6886274"/>
              <a:gd name="connsiteY35" fmla="*/ 399755 h 5025119"/>
              <a:gd name="connsiteX36" fmla="*/ 588634 w 6886274"/>
              <a:gd name="connsiteY36" fmla="*/ 381143 h 5025119"/>
              <a:gd name="connsiteX37" fmla="*/ 575978 w 6886274"/>
              <a:gd name="connsiteY37" fmla="*/ 375560 h 5025119"/>
              <a:gd name="connsiteX38" fmla="*/ 567044 w 6886274"/>
              <a:gd name="connsiteY38" fmla="*/ 388588 h 5025119"/>
              <a:gd name="connsiteX39" fmla="*/ 578956 w 6886274"/>
              <a:gd name="connsiteY39" fmla="*/ 437722 h 5025119"/>
              <a:gd name="connsiteX40" fmla="*/ 675736 w 6886274"/>
              <a:gd name="connsiteY40" fmla="*/ 535619 h 5025119"/>
              <a:gd name="connsiteX41" fmla="*/ 811600 w 6886274"/>
              <a:gd name="connsiteY41" fmla="*/ 652872 h 5025119"/>
              <a:gd name="connsiteX42" fmla="*/ 818300 w 6886274"/>
              <a:gd name="connsiteY42" fmla="*/ 666272 h 5025119"/>
              <a:gd name="connsiteX43" fmla="*/ 741621 w 6886274"/>
              <a:gd name="connsiteY43" fmla="*/ 608576 h 5025119"/>
              <a:gd name="connsiteX44" fmla="*/ 666430 w 6886274"/>
              <a:gd name="connsiteY44" fmla="*/ 553114 h 5025119"/>
              <a:gd name="connsiteX45" fmla="*/ 645585 w 6886274"/>
              <a:gd name="connsiteY45" fmla="*/ 547903 h 5025119"/>
              <a:gd name="connsiteX46" fmla="*/ 640002 w 6886274"/>
              <a:gd name="connsiteY46" fmla="*/ 570236 h 5025119"/>
              <a:gd name="connsiteX47" fmla="*/ 675736 w 6886274"/>
              <a:gd name="connsiteY47" fmla="*/ 628677 h 5025119"/>
              <a:gd name="connsiteX48" fmla="*/ 855896 w 6886274"/>
              <a:gd name="connsiteY48" fmla="*/ 786875 h 5025119"/>
              <a:gd name="connsiteX49" fmla="*/ 946348 w 6886274"/>
              <a:gd name="connsiteY49" fmla="*/ 877699 h 5025119"/>
              <a:gd name="connsiteX50" fmla="*/ 950442 w 6886274"/>
              <a:gd name="connsiteY50" fmla="*/ 899661 h 5025119"/>
              <a:gd name="connsiteX51" fmla="*/ 991760 w 6886274"/>
              <a:gd name="connsiteY51" fmla="*/ 937629 h 5025119"/>
              <a:gd name="connsiteX52" fmla="*/ 1018188 w 6886274"/>
              <a:gd name="connsiteY52" fmla="*/ 945445 h 5025119"/>
              <a:gd name="connsiteX53" fmla="*/ 1315601 w 6886274"/>
              <a:gd name="connsiteY53" fmla="*/ 1196329 h 5025119"/>
              <a:gd name="connsiteX54" fmla="*/ 1454443 w 6886274"/>
              <a:gd name="connsiteY54" fmla="*/ 1279709 h 5025119"/>
              <a:gd name="connsiteX55" fmla="*/ 1454443 w 6886274"/>
              <a:gd name="connsiteY55" fmla="*/ 1285665 h 5025119"/>
              <a:gd name="connsiteX56" fmla="*/ 1453327 w 6886274"/>
              <a:gd name="connsiteY56" fmla="*/ 1291993 h 5025119"/>
              <a:gd name="connsiteX57" fmla="*/ 1256416 w 6886274"/>
              <a:gd name="connsiteY57" fmla="*/ 1166923 h 5025119"/>
              <a:gd name="connsiteX58" fmla="*/ 745715 w 6886274"/>
              <a:gd name="connsiteY58" fmla="*/ 798786 h 5025119"/>
              <a:gd name="connsiteX59" fmla="*/ 592356 w 6886274"/>
              <a:gd name="connsiteY59" fmla="*/ 656966 h 5025119"/>
              <a:gd name="connsiteX60" fmla="*/ 485526 w 6886274"/>
              <a:gd name="connsiteY60" fmla="*/ 567259 h 5025119"/>
              <a:gd name="connsiteX61" fmla="*/ 430063 w 6886274"/>
              <a:gd name="connsiteY61" fmla="*/ 550136 h 5025119"/>
              <a:gd name="connsiteX62" fmla="*/ 408846 w 6886274"/>
              <a:gd name="connsiteY62" fmla="*/ 563164 h 5025119"/>
              <a:gd name="connsiteX63" fmla="*/ 421130 w 6886274"/>
              <a:gd name="connsiteY63" fmla="*/ 581403 h 5025119"/>
              <a:gd name="connsiteX64" fmla="*/ 426713 w 6886274"/>
              <a:gd name="connsiteY64" fmla="*/ 584009 h 5025119"/>
              <a:gd name="connsiteX65" fmla="*/ 487015 w 6886274"/>
              <a:gd name="connsiteY65" fmla="*/ 635005 h 5025119"/>
              <a:gd name="connsiteX66" fmla="*/ 487015 w 6886274"/>
              <a:gd name="connsiteY66" fmla="*/ 655105 h 5025119"/>
              <a:gd name="connsiteX67" fmla="*/ 497437 w 6886274"/>
              <a:gd name="connsiteY67" fmla="*/ 678183 h 5025119"/>
              <a:gd name="connsiteX68" fmla="*/ 539871 w 6886274"/>
              <a:gd name="connsiteY68" fmla="*/ 691584 h 5025119"/>
              <a:gd name="connsiteX69" fmla="*/ 485898 w 6886274"/>
              <a:gd name="connsiteY69" fmla="*/ 681906 h 5025119"/>
              <a:gd name="connsiteX70" fmla="*/ 410335 w 6886274"/>
              <a:gd name="connsiteY70" fmla="*/ 600387 h 5025119"/>
              <a:gd name="connsiteX71" fmla="*/ 397307 w 6886274"/>
              <a:gd name="connsiteY71" fmla="*/ 582892 h 5025119"/>
              <a:gd name="connsiteX72" fmla="*/ 363062 w 6886274"/>
              <a:gd name="connsiteY72" fmla="*/ 584009 h 5025119"/>
              <a:gd name="connsiteX73" fmla="*/ 334772 w 6886274"/>
              <a:gd name="connsiteY73" fmla="*/ 578426 h 5025119"/>
              <a:gd name="connsiteX74" fmla="*/ 281915 w 6886274"/>
              <a:gd name="connsiteY74" fmla="*/ 522219 h 5025119"/>
              <a:gd name="connsiteX75" fmla="*/ 263304 w 6886274"/>
              <a:gd name="connsiteY75" fmla="*/ 521846 h 5025119"/>
              <a:gd name="connsiteX76" fmla="*/ 263676 w 6886274"/>
              <a:gd name="connsiteY76" fmla="*/ 538225 h 5025119"/>
              <a:gd name="connsiteX77" fmla="*/ 275215 w 6886274"/>
              <a:gd name="connsiteY77" fmla="*/ 563164 h 5025119"/>
              <a:gd name="connsiteX78" fmla="*/ 271121 w 6886274"/>
              <a:gd name="connsiteY78" fmla="*/ 604854 h 5025119"/>
              <a:gd name="connsiteX79" fmla="*/ 274471 w 6886274"/>
              <a:gd name="connsiteY79" fmla="*/ 627560 h 5025119"/>
              <a:gd name="connsiteX80" fmla="*/ 319138 w 6886274"/>
              <a:gd name="connsiteY80" fmla="*/ 718012 h 5025119"/>
              <a:gd name="connsiteX81" fmla="*/ 326583 w 6886274"/>
              <a:gd name="connsiteY81" fmla="*/ 729551 h 5025119"/>
              <a:gd name="connsiteX82" fmla="*/ 349289 w 6886274"/>
              <a:gd name="connsiteY82" fmla="*/ 748163 h 5025119"/>
              <a:gd name="connsiteX83" fmla="*/ 528332 w 6886274"/>
              <a:gd name="connsiteY83" fmla="*/ 1007608 h 5025119"/>
              <a:gd name="connsiteX84" fmla="*/ 766932 w 6886274"/>
              <a:gd name="connsiteY84" fmla="*/ 1222758 h 5025119"/>
              <a:gd name="connsiteX85" fmla="*/ 681319 w 6886274"/>
              <a:gd name="connsiteY85" fmla="*/ 1190746 h 5025119"/>
              <a:gd name="connsiteX86" fmla="*/ 469520 w 6886274"/>
              <a:gd name="connsiteY86" fmla="*/ 1032920 h 5025119"/>
              <a:gd name="connsiteX87" fmla="*/ 325466 w 6886274"/>
              <a:gd name="connsiteY87" fmla="*/ 917900 h 5025119"/>
              <a:gd name="connsiteX88" fmla="*/ 312066 w 6886274"/>
              <a:gd name="connsiteY88" fmla="*/ 903383 h 5025119"/>
              <a:gd name="connsiteX89" fmla="*/ 296805 w 6886274"/>
              <a:gd name="connsiteY89" fmla="*/ 895566 h 5025119"/>
              <a:gd name="connsiteX90" fmla="*/ 288243 w 6886274"/>
              <a:gd name="connsiteY90" fmla="*/ 910828 h 5025119"/>
              <a:gd name="connsiteX91" fmla="*/ 309460 w 6886274"/>
              <a:gd name="connsiteY91" fmla="*/ 971129 h 5025119"/>
              <a:gd name="connsiteX92" fmla="*/ 407729 w 6886274"/>
              <a:gd name="connsiteY92" fmla="*/ 1062698 h 5025119"/>
              <a:gd name="connsiteX93" fmla="*/ 544338 w 6886274"/>
              <a:gd name="connsiteY93" fmla="*/ 1189257 h 5025119"/>
              <a:gd name="connsiteX94" fmla="*/ 454630 w 6886274"/>
              <a:gd name="connsiteY94" fmla="*/ 1120766 h 5025119"/>
              <a:gd name="connsiteX95" fmla="*/ 385396 w 6886274"/>
              <a:gd name="connsiteY95" fmla="*/ 1070515 h 5025119"/>
              <a:gd name="connsiteX96" fmla="*/ 366040 w 6886274"/>
              <a:gd name="connsiteY96" fmla="*/ 1067537 h 5025119"/>
              <a:gd name="connsiteX97" fmla="*/ 361573 w 6886274"/>
              <a:gd name="connsiteY97" fmla="*/ 1086149 h 5025119"/>
              <a:gd name="connsiteX98" fmla="*/ 402146 w 6886274"/>
              <a:gd name="connsiteY98" fmla="*/ 1152778 h 5025119"/>
              <a:gd name="connsiteX99" fmla="*/ 475475 w 6886274"/>
              <a:gd name="connsiteY99" fmla="*/ 1218663 h 5025119"/>
              <a:gd name="connsiteX100" fmla="*/ 393957 w 6886274"/>
              <a:gd name="connsiteY100" fmla="*/ 1201913 h 5025119"/>
              <a:gd name="connsiteX101" fmla="*/ 460586 w 6886274"/>
              <a:gd name="connsiteY101" fmla="*/ 1260353 h 5025119"/>
              <a:gd name="connsiteX102" fmla="*/ 561089 w 6886274"/>
              <a:gd name="connsiteY102" fmla="*/ 1291993 h 5025119"/>
              <a:gd name="connsiteX103" fmla="*/ 602034 w 6886274"/>
              <a:gd name="connsiteY103" fmla="*/ 1328843 h 5025119"/>
              <a:gd name="connsiteX104" fmla="*/ 641863 w 6886274"/>
              <a:gd name="connsiteY104" fmla="*/ 1368672 h 5025119"/>
              <a:gd name="connsiteX105" fmla="*/ 651541 w 6886274"/>
              <a:gd name="connsiteY105" fmla="*/ 1404406 h 5025119"/>
              <a:gd name="connsiteX106" fmla="*/ 688392 w 6886274"/>
              <a:gd name="connsiteY106" fmla="*/ 1457263 h 5025119"/>
              <a:gd name="connsiteX107" fmla="*/ 692486 w 6886274"/>
              <a:gd name="connsiteY107" fmla="*/ 1458008 h 5025119"/>
              <a:gd name="connsiteX108" fmla="*/ 719287 w 6886274"/>
              <a:gd name="connsiteY108" fmla="*/ 1485181 h 5025119"/>
              <a:gd name="connsiteX109" fmla="*/ 745343 w 6886274"/>
              <a:gd name="connsiteY109" fmla="*/ 1512353 h 5025119"/>
              <a:gd name="connsiteX110" fmla="*/ 750926 w 6886274"/>
              <a:gd name="connsiteY110" fmla="*/ 1516448 h 5025119"/>
              <a:gd name="connsiteX111" fmla="*/ 890141 w 6886274"/>
              <a:gd name="connsiteY111" fmla="*/ 1685813 h 5025119"/>
              <a:gd name="connsiteX112" fmla="*/ 899074 w 6886274"/>
              <a:gd name="connsiteY112" fmla="*/ 1693630 h 5025119"/>
              <a:gd name="connsiteX113" fmla="*/ 605012 w 6886274"/>
              <a:gd name="connsiteY113" fmla="*/ 1669435 h 5025119"/>
              <a:gd name="connsiteX114" fmla="*/ 229431 w 6886274"/>
              <a:gd name="connsiteY114" fmla="*/ 1545110 h 5025119"/>
              <a:gd name="connsiteX115" fmla="*/ 251765 w 6886274"/>
              <a:gd name="connsiteY115" fmla="*/ 1614717 h 5025119"/>
              <a:gd name="connsiteX116" fmla="*/ 237992 w 6886274"/>
              <a:gd name="connsiteY116" fmla="*/ 1675391 h 5025119"/>
              <a:gd name="connsiteX117" fmla="*/ 232781 w 6886274"/>
              <a:gd name="connsiteY117" fmla="*/ 1807160 h 5025119"/>
              <a:gd name="connsiteX118" fmla="*/ 236131 w 6886274"/>
              <a:gd name="connsiteY118" fmla="*/ 1828750 h 5025119"/>
              <a:gd name="connsiteX119" fmla="*/ 152007 w 6886274"/>
              <a:gd name="connsiteY119" fmla="*/ 1842150 h 5025119"/>
              <a:gd name="connsiteX120" fmla="*/ 653030 w 6886274"/>
              <a:gd name="connsiteY120" fmla="*/ 2213265 h 5025119"/>
              <a:gd name="connsiteX121" fmla="*/ 318394 w 6886274"/>
              <a:gd name="connsiteY121" fmla="*/ 2143285 h 5025119"/>
              <a:gd name="connsiteX122" fmla="*/ 272982 w 6886274"/>
              <a:gd name="connsiteY122" fmla="*/ 2258305 h 5025119"/>
              <a:gd name="connsiteX123" fmla="*/ 430435 w 6886274"/>
              <a:gd name="connsiteY123" fmla="*/ 2360668 h 5025119"/>
              <a:gd name="connsiteX124" fmla="*/ 488876 w 6886274"/>
              <a:gd name="connsiteY124" fmla="*/ 2563162 h 5025119"/>
              <a:gd name="connsiteX125" fmla="*/ 460586 w 6886274"/>
              <a:gd name="connsiteY125" fmla="*/ 2748533 h 5025119"/>
              <a:gd name="connsiteX126" fmla="*/ 393212 w 6886274"/>
              <a:gd name="connsiteY126" fmla="*/ 2807345 h 5025119"/>
              <a:gd name="connsiteX127" fmla="*/ 295688 w 6886274"/>
              <a:gd name="connsiteY127" fmla="*/ 2913059 h 5025119"/>
              <a:gd name="connsiteX128" fmla="*/ 235386 w 6886274"/>
              <a:gd name="connsiteY128" fmla="*/ 2978572 h 5025119"/>
              <a:gd name="connsiteX129" fmla="*/ 25448 w 6886274"/>
              <a:gd name="connsiteY129" fmla="*/ 2952888 h 5025119"/>
              <a:gd name="connsiteX130" fmla="*/ 305738 w 6886274"/>
              <a:gd name="connsiteY130" fmla="*/ 3119275 h 5025119"/>
              <a:gd name="connsiteX131" fmla="*/ 79049 w 6886274"/>
              <a:gd name="connsiteY131" fmla="*/ 3098430 h 5025119"/>
              <a:gd name="connsiteX132" fmla="*/ 4975 w 6886274"/>
              <a:gd name="connsiteY132" fmla="*/ 3109969 h 5025119"/>
              <a:gd name="connsiteX133" fmla="*/ 47037 w 6886274"/>
              <a:gd name="connsiteY133" fmla="*/ 3163943 h 5025119"/>
              <a:gd name="connsiteX134" fmla="*/ 213425 w 6886274"/>
              <a:gd name="connsiteY134" fmla="*/ 3255139 h 5025119"/>
              <a:gd name="connsiteX135" fmla="*/ 556622 w 6886274"/>
              <a:gd name="connsiteY135" fmla="*/ 3502301 h 5025119"/>
              <a:gd name="connsiteX136" fmla="*/ 224592 w 6886274"/>
              <a:gd name="connsiteY136" fmla="*/ 3388771 h 5025119"/>
              <a:gd name="connsiteX137" fmla="*/ 574861 w 6886274"/>
              <a:gd name="connsiteY137" fmla="*/ 3643004 h 5025119"/>
              <a:gd name="connsiteX138" fmla="*/ 652657 w 6886274"/>
              <a:gd name="connsiteY138" fmla="*/ 3727501 h 5025119"/>
              <a:gd name="connsiteX139" fmla="*/ 810111 w 6886274"/>
              <a:gd name="connsiteY139" fmla="*/ 3937067 h 5025119"/>
              <a:gd name="connsiteX140" fmla="*/ 802294 w 6886274"/>
              <a:gd name="connsiteY140" fmla="*/ 3960890 h 5025119"/>
              <a:gd name="connsiteX141" fmla="*/ 620646 w 6886274"/>
              <a:gd name="connsiteY141" fmla="*/ 3927017 h 5025119"/>
              <a:gd name="connsiteX142" fmla="*/ 856268 w 6886274"/>
              <a:gd name="connsiteY142" fmla="*/ 4103082 h 5025119"/>
              <a:gd name="connsiteX143" fmla="*/ 1099707 w 6886274"/>
              <a:gd name="connsiteY143" fmla="*/ 4238574 h 5025119"/>
              <a:gd name="connsiteX144" fmla="*/ 926992 w 6886274"/>
              <a:gd name="connsiteY144" fmla="*/ 4218102 h 5025119"/>
              <a:gd name="connsiteX145" fmla="*/ 689508 w 6886274"/>
              <a:gd name="connsiteY145" fmla="*/ 4140677 h 5025119"/>
              <a:gd name="connsiteX146" fmla="*/ 606873 w 6886274"/>
              <a:gd name="connsiteY146" fmla="*/ 4169711 h 5025119"/>
              <a:gd name="connsiteX147" fmla="*/ 831701 w 6886274"/>
              <a:gd name="connsiteY147" fmla="*/ 4297759 h 5025119"/>
              <a:gd name="connsiteX148" fmla="*/ 960493 w 6886274"/>
              <a:gd name="connsiteY148" fmla="*/ 4356944 h 5025119"/>
              <a:gd name="connsiteX149" fmla="*/ 1012233 w 6886274"/>
              <a:gd name="connsiteY149" fmla="*/ 4402356 h 5025119"/>
              <a:gd name="connsiteX150" fmla="*/ 1159636 w 6886274"/>
              <a:gd name="connsiteY150" fmla="*/ 4564276 h 5025119"/>
              <a:gd name="connsiteX151" fmla="*/ 1592169 w 6886274"/>
              <a:gd name="connsiteY151" fmla="*/ 4741458 h 5025119"/>
              <a:gd name="connsiteX152" fmla="*/ 3110499 w 6886274"/>
              <a:gd name="connsiteY152" fmla="*/ 5032171 h 5025119"/>
              <a:gd name="connsiteX153" fmla="*/ 6033630 w 6886274"/>
              <a:gd name="connsiteY153" fmla="*/ 4091915 h 5025119"/>
              <a:gd name="connsiteX154" fmla="*/ 6180661 w 6886274"/>
              <a:gd name="connsiteY154" fmla="*/ 3957912 h 5025119"/>
              <a:gd name="connsiteX155" fmla="*/ 6305359 w 6886274"/>
              <a:gd name="connsiteY155" fmla="*/ 3837309 h 5025119"/>
              <a:gd name="connsiteX156" fmla="*/ 6240218 w 6886274"/>
              <a:gd name="connsiteY156" fmla="*/ 3796364 h 5025119"/>
              <a:gd name="connsiteX157" fmla="*/ 6328437 w 6886274"/>
              <a:gd name="connsiteY157" fmla="*/ 3681344 h 5025119"/>
              <a:gd name="connsiteX158" fmla="*/ 6608355 w 6886274"/>
              <a:gd name="connsiteY158" fmla="*/ 3326236 h 5025119"/>
              <a:gd name="connsiteX159" fmla="*/ 6731191 w 6886274"/>
              <a:gd name="connsiteY159" fmla="*/ 3248067 h 5025119"/>
              <a:gd name="connsiteX160" fmla="*/ 6880456 w 6886274"/>
              <a:gd name="connsiteY160" fmla="*/ 3051529 h 5025119"/>
              <a:gd name="connsiteX161" fmla="*/ 6901673 w 6886274"/>
              <a:gd name="connsiteY161" fmla="*/ 2763795 h 5025119"/>
              <a:gd name="connsiteX162" fmla="*/ 6871150 w 6886274"/>
              <a:gd name="connsiteY162" fmla="*/ 2948421 h 5025119"/>
              <a:gd name="connsiteX163" fmla="*/ 6848444 w 6886274"/>
              <a:gd name="connsiteY163" fmla="*/ 2890353 h 5025119"/>
              <a:gd name="connsiteX164" fmla="*/ 6878223 w 6886274"/>
              <a:gd name="connsiteY164" fmla="*/ 2873230 h 5025119"/>
              <a:gd name="connsiteX165" fmla="*/ 6762459 w 6886274"/>
              <a:gd name="connsiteY165" fmla="*/ 2568745 h 5025119"/>
              <a:gd name="connsiteX166" fmla="*/ 6673123 w 6886274"/>
              <a:gd name="connsiteY166" fmla="*/ 2451493 h 5025119"/>
              <a:gd name="connsiteX167" fmla="*/ 6662700 w 6886274"/>
              <a:gd name="connsiteY167" fmla="*/ 2346896 h 5025119"/>
              <a:gd name="connsiteX168" fmla="*/ 6487752 w 6886274"/>
              <a:gd name="connsiteY168" fmla="*/ 2285105 h 5025119"/>
              <a:gd name="connsiteX169" fmla="*/ 6652278 w 6886274"/>
              <a:gd name="connsiteY169" fmla="*/ 2063628 h 5025119"/>
              <a:gd name="connsiteX170" fmla="*/ 6668656 w 6886274"/>
              <a:gd name="connsiteY170" fmla="*/ 2017843 h 5025119"/>
              <a:gd name="connsiteX171" fmla="*/ 6570015 w 6886274"/>
              <a:gd name="connsiteY171" fmla="*/ 1854062 h 5025119"/>
              <a:gd name="connsiteX172" fmla="*/ 6554009 w 6886274"/>
              <a:gd name="connsiteY172" fmla="*/ 1827633 h 5025119"/>
              <a:gd name="connsiteX173" fmla="*/ 6517531 w 6886274"/>
              <a:gd name="connsiteY173" fmla="*/ 1775149 h 5025119"/>
              <a:gd name="connsiteX174" fmla="*/ 6412934 w 6886274"/>
              <a:gd name="connsiteY174" fmla="*/ 1762493 h 5025119"/>
              <a:gd name="connsiteX175" fmla="*/ 6467279 w 6886274"/>
              <a:gd name="connsiteY175" fmla="*/ 1725642 h 5025119"/>
              <a:gd name="connsiteX176" fmla="*/ 6572621 w 6886274"/>
              <a:gd name="connsiteY176" fmla="*/ 1600200 h 5025119"/>
              <a:gd name="connsiteX177" fmla="*/ 6502641 w 6886274"/>
              <a:gd name="connsiteY177" fmla="*/ 1480341 h 5025119"/>
              <a:gd name="connsiteX178" fmla="*/ 6481796 w 6886274"/>
              <a:gd name="connsiteY178" fmla="*/ 1461358 h 5025119"/>
              <a:gd name="connsiteX179" fmla="*/ 6509713 w 6886274"/>
              <a:gd name="connsiteY179" fmla="*/ 1436418 h 5025119"/>
              <a:gd name="connsiteX180" fmla="*/ 6567037 w 6886274"/>
              <a:gd name="connsiteY180" fmla="*/ 1348199 h 5025119"/>
              <a:gd name="connsiteX181" fmla="*/ 6596816 w 6886274"/>
              <a:gd name="connsiteY181" fmla="*/ 1286781 h 5025119"/>
              <a:gd name="connsiteX182" fmla="*/ 6632178 w 6886274"/>
              <a:gd name="connsiteY182" fmla="*/ 1261842 h 5025119"/>
              <a:gd name="connsiteX183" fmla="*/ 6639994 w 6886274"/>
              <a:gd name="connsiteY183" fmla="*/ 1240625 h 5025119"/>
              <a:gd name="connsiteX184" fmla="*/ 6622127 w 6886274"/>
              <a:gd name="connsiteY184" fmla="*/ 1136400 h 5025119"/>
              <a:gd name="connsiteX185" fmla="*/ 6612077 w 6886274"/>
              <a:gd name="connsiteY185" fmla="*/ 1109599 h 5025119"/>
              <a:gd name="connsiteX186" fmla="*/ 6531675 w 6886274"/>
              <a:gd name="connsiteY186" fmla="*/ 1009469 h 5025119"/>
              <a:gd name="connsiteX187" fmla="*/ 6456113 w 6886274"/>
              <a:gd name="connsiteY187" fmla="*/ 845315 h 5025119"/>
              <a:gd name="connsiteX188" fmla="*/ 6440851 w 6886274"/>
              <a:gd name="connsiteY188" fmla="*/ 739229 h 5025119"/>
              <a:gd name="connsiteX189" fmla="*/ 6434523 w 6886274"/>
              <a:gd name="connsiteY189" fmla="*/ 715034 h 5025119"/>
              <a:gd name="connsiteX190" fmla="*/ 6432290 w 6886274"/>
              <a:gd name="connsiteY190" fmla="*/ 617510 h 5025119"/>
              <a:gd name="connsiteX191" fmla="*/ 6416284 w 6886274"/>
              <a:gd name="connsiteY191" fmla="*/ 595176 h 5025119"/>
              <a:gd name="connsiteX192" fmla="*/ 6267763 w 6886274"/>
              <a:gd name="connsiteY192" fmla="*/ 591826 h 5025119"/>
              <a:gd name="connsiteX193" fmla="*/ 6236496 w 6886274"/>
              <a:gd name="connsiteY193" fmla="*/ 521102 h 5025119"/>
              <a:gd name="connsiteX194" fmla="*/ 6257341 w 6886274"/>
              <a:gd name="connsiteY194" fmla="*/ 487229 h 5025119"/>
              <a:gd name="connsiteX195" fmla="*/ 6248780 w 6886274"/>
              <a:gd name="connsiteY195" fmla="*/ 465267 h 5025119"/>
              <a:gd name="connsiteX196" fmla="*/ 6226818 w 6886274"/>
              <a:gd name="connsiteY196" fmla="*/ 473456 h 5025119"/>
              <a:gd name="connsiteX197" fmla="*/ 6115149 w 6886274"/>
              <a:gd name="connsiteY197" fmla="*/ 551625 h 5025119"/>
              <a:gd name="connsiteX198" fmla="*/ 5951739 w 6886274"/>
              <a:gd name="connsiteY198" fmla="*/ 659944 h 5025119"/>
              <a:gd name="connsiteX199" fmla="*/ 5917122 w 6886274"/>
              <a:gd name="connsiteY199" fmla="*/ 644310 h 5025119"/>
              <a:gd name="connsiteX200" fmla="*/ 5890694 w 6886274"/>
              <a:gd name="connsiteY200" fmla="*/ 630538 h 5025119"/>
              <a:gd name="connsiteX201" fmla="*/ 5837464 w 6886274"/>
              <a:gd name="connsiteY201" fmla="*/ 646916 h 5025119"/>
              <a:gd name="connsiteX202" fmla="*/ 5809175 w 6886274"/>
              <a:gd name="connsiteY202" fmla="*/ 683395 h 5025119"/>
              <a:gd name="connsiteX203" fmla="*/ 5815503 w 6886274"/>
              <a:gd name="connsiteY203" fmla="*/ 698656 h 5025119"/>
              <a:gd name="connsiteX204" fmla="*/ 5746268 w 6886274"/>
              <a:gd name="connsiteY204" fmla="*/ 667389 h 5025119"/>
              <a:gd name="connsiteX205" fmla="*/ 5458905 w 6886274"/>
              <a:gd name="connsiteY205" fmla="*/ 754119 h 5025119"/>
              <a:gd name="connsiteX206" fmla="*/ 885302 w 6886274"/>
              <a:gd name="connsiteY206" fmla="*/ 1333310 h 5025119"/>
              <a:gd name="connsiteX207" fmla="*/ 862596 w 6886274"/>
              <a:gd name="connsiteY207" fmla="*/ 1314326 h 5025119"/>
              <a:gd name="connsiteX208" fmla="*/ 866318 w 6886274"/>
              <a:gd name="connsiteY208" fmla="*/ 1309860 h 5025119"/>
              <a:gd name="connsiteX209" fmla="*/ 912103 w 6886274"/>
              <a:gd name="connsiteY209" fmla="*/ 1341127 h 5025119"/>
              <a:gd name="connsiteX210" fmla="*/ 885302 w 6886274"/>
              <a:gd name="connsiteY210" fmla="*/ 1333310 h 5025119"/>
              <a:gd name="connsiteX211" fmla="*/ 1140280 w 6886274"/>
              <a:gd name="connsiteY211" fmla="*/ 787619 h 5025119"/>
              <a:gd name="connsiteX212" fmla="*/ 1414987 w 6886274"/>
              <a:gd name="connsiteY212" fmla="*/ 975596 h 5025119"/>
              <a:gd name="connsiteX213" fmla="*/ 1410892 w 6886274"/>
              <a:gd name="connsiteY213" fmla="*/ 980063 h 5025119"/>
              <a:gd name="connsiteX214" fmla="*/ 1140280 w 6886274"/>
              <a:gd name="connsiteY214" fmla="*/ 787619 h 50251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Lst>
            <a:rect l="l" t="t" r="r" b="b"/>
            <a:pathLst>
              <a:path w="6886274" h="5025119">
                <a:moveTo>
                  <a:pt x="5458905" y="754119"/>
                </a:moveTo>
                <a:cubicBezTo>
                  <a:pt x="5417216" y="775336"/>
                  <a:pt x="4594585" y="1111088"/>
                  <a:pt x="3455557" y="1027709"/>
                </a:cubicBezTo>
                <a:cubicBezTo>
                  <a:pt x="3415356" y="1024731"/>
                  <a:pt x="3377389" y="1022869"/>
                  <a:pt x="3338677" y="1021381"/>
                </a:cubicBezTo>
                <a:cubicBezTo>
                  <a:pt x="2996224" y="1006119"/>
                  <a:pt x="2660100" y="998674"/>
                  <a:pt x="2518280" y="980435"/>
                </a:cubicBezTo>
                <a:cubicBezTo>
                  <a:pt x="2407355" y="965918"/>
                  <a:pt x="1840075" y="843082"/>
                  <a:pt x="1673687" y="739229"/>
                </a:cubicBezTo>
                <a:cubicBezTo>
                  <a:pt x="1503578" y="632771"/>
                  <a:pt x="1343146" y="515146"/>
                  <a:pt x="1183459" y="397149"/>
                </a:cubicBezTo>
                <a:cubicBezTo>
                  <a:pt x="1114224" y="346153"/>
                  <a:pt x="1040522" y="299624"/>
                  <a:pt x="977987" y="241184"/>
                </a:cubicBezTo>
                <a:cubicBezTo>
                  <a:pt x="915453" y="182372"/>
                  <a:pt x="855896" y="121326"/>
                  <a:pt x="788150" y="66980"/>
                </a:cubicBezTo>
                <a:cubicBezTo>
                  <a:pt x="768794" y="51346"/>
                  <a:pt x="749438" y="34596"/>
                  <a:pt x="721148" y="31990"/>
                </a:cubicBezTo>
                <a:cubicBezTo>
                  <a:pt x="714820" y="31246"/>
                  <a:pt x="708120" y="31618"/>
                  <a:pt x="701792" y="32362"/>
                </a:cubicBezTo>
                <a:cubicBezTo>
                  <a:pt x="694720" y="33107"/>
                  <a:pt x="689136" y="36829"/>
                  <a:pt x="686530" y="43157"/>
                </a:cubicBezTo>
                <a:cubicBezTo>
                  <a:pt x="683925" y="50230"/>
                  <a:pt x="688392" y="54324"/>
                  <a:pt x="693603" y="58046"/>
                </a:cubicBezTo>
                <a:cubicBezTo>
                  <a:pt x="697325" y="60652"/>
                  <a:pt x="701047" y="64747"/>
                  <a:pt x="705886" y="65491"/>
                </a:cubicBezTo>
                <a:cubicBezTo>
                  <a:pt x="736782" y="69958"/>
                  <a:pt x="748321" y="92664"/>
                  <a:pt x="762838" y="112764"/>
                </a:cubicBezTo>
                <a:cubicBezTo>
                  <a:pt x="769166" y="121326"/>
                  <a:pt x="775866" y="128026"/>
                  <a:pt x="764327" y="140309"/>
                </a:cubicBezTo>
                <a:cubicBezTo>
                  <a:pt x="754277" y="151104"/>
                  <a:pt x="764699" y="156688"/>
                  <a:pt x="775121" y="159666"/>
                </a:cubicBezTo>
                <a:cubicBezTo>
                  <a:pt x="789638" y="163760"/>
                  <a:pt x="806761" y="163016"/>
                  <a:pt x="823139" y="176416"/>
                </a:cubicBezTo>
                <a:cubicBezTo>
                  <a:pt x="761721" y="177533"/>
                  <a:pt x="735665" y="142171"/>
                  <a:pt x="707748" y="109414"/>
                </a:cubicBezTo>
                <a:cubicBezTo>
                  <a:pt x="697325" y="97503"/>
                  <a:pt x="690253" y="83358"/>
                  <a:pt x="681319" y="69958"/>
                </a:cubicBezTo>
                <a:cubicBezTo>
                  <a:pt x="670152" y="53580"/>
                  <a:pt x="657124" y="52835"/>
                  <a:pt x="640746" y="67352"/>
                </a:cubicBezTo>
                <a:cubicBezTo>
                  <a:pt x="626229" y="80380"/>
                  <a:pt x="619157" y="79264"/>
                  <a:pt x="614318" y="61396"/>
                </a:cubicBezTo>
                <a:cubicBezTo>
                  <a:pt x="606873" y="33479"/>
                  <a:pt x="589750" y="13751"/>
                  <a:pt x="560716" y="3701"/>
                </a:cubicBezTo>
                <a:cubicBezTo>
                  <a:pt x="554388" y="1467"/>
                  <a:pt x="546572" y="-3372"/>
                  <a:pt x="540616" y="3701"/>
                </a:cubicBezTo>
                <a:cubicBezTo>
                  <a:pt x="535405" y="9656"/>
                  <a:pt x="539871" y="16729"/>
                  <a:pt x="543594" y="21940"/>
                </a:cubicBezTo>
                <a:cubicBezTo>
                  <a:pt x="550294" y="31246"/>
                  <a:pt x="556250" y="40179"/>
                  <a:pt x="558855" y="51346"/>
                </a:cubicBezTo>
                <a:cubicBezTo>
                  <a:pt x="560716" y="58791"/>
                  <a:pt x="562578" y="66980"/>
                  <a:pt x="557366" y="72563"/>
                </a:cubicBezTo>
                <a:cubicBezTo>
                  <a:pt x="535777" y="96386"/>
                  <a:pt x="551411" y="107553"/>
                  <a:pt x="570022" y="120209"/>
                </a:cubicBezTo>
                <a:cubicBezTo>
                  <a:pt x="595706" y="137332"/>
                  <a:pt x="605756" y="162643"/>
                  <a:pt x="599801" y="192794"/>
                </a:cubicBezTo>
                <a:cubicBezTo>
                  <a:pt x="597567" y="205078"/>
                  <a:pt x="599056" y="212522"/>
                  <a:pt x="614318" y="212150"/>
                </a:cubicBezTo>
                <a:cubicBezTo>
                  <a:pt x="620273" y="212150"/>
                  <a:pt x="621762" y="216245"/>
                  <a:pt x="623996" y="220711"/>
                </a:cubicBezTo>
                <a:cubicBezTo>
                  <a:pt x="671641" y="326053"/>
                  <a:pt x="740504" y="418366"/>
                  <a:pt x="821278" y="503235"/>
                </a:cubicBezTo>
                <a:cubicBezTo>
                  <a:pt x="886791" y="572098"/>
                  <a:pt x="959004" y="634260"/>
                  <a:pt x="1033822" y="694562"/>
                </a:cubicBezTo>
                <a:cubicBezTo>
                  <a:pt x="1036055" y="696423"/>
                  <a:pt x="1038289" y="698656"/>
                  <a:pt x="1039406" y="702378"/>
                </a:cubicBezTo>
                <a:cubicBezTo>
                  <a:pt x="1004044" y="694934"/>
                  <a:pt x="973521" y="679672"/>
                  <a:pt x="944114" y="662550"/>
                </a:cubicBezTo>
                <a:cubicBezTo>
                  <a:pt x="865946" y="617138"/>
                  <a:pt x="800061" y="558325"/>
                  <a:pt x="733432" y="500629"/>
                </a:cubicBezTo>
                <a:cubicBezTo>
                  <a:pt x="692858" y="465267"/>
                  <a:pt x="651169" y="431022"/>
                  <a:pt x="606501" y="399755"/>
                </a:cubicBezTo>
                <a:cubicBezTo>
                  <a:pt x="599056" y="394543"/>
                  <a:pt x="593845" y="387843"/>
                  <a:pt x="588634" y="381143"/>
                </a:cubicBezTo>
                <a:cubicBezTo>
                  <a:pt x="585656" y="377421"/>
                  <a:pt x="581934" y="374071"/>
                  <a:pt x="575978" y="375560"/>
                </a:cubicBezTo>
                <a:cubicBezTo>
                  <a:pt x="568533" y="377421"/>
                  <a:pt x="567789" y="383004"/>
                  <a:pt x="567044" y="388588"/>
                </a:cubicBezTo>
                <a:cubicBezTo>
                  <a:pt x="564811" y="406455"/>
                  <a:pt x="569650" y="422461"/>
                  <a:pt x="578956" y="437722"/>
                </a:cubicBezTo>
                <a:cubicBezTo>
                  <a:pt x="603151" y="476806"/>
                  <a:pt x="638885" y="506957"/>
                  <a:pt x="675736" y="535619"/>
                </a:cubicBezTo>
                <a:cubicBezTo>
                  <a:pt x="723381" y="572470"/>
                  <a:pt x="769538" y="610810"/>
                  <a:pt x="811600" y="652872"/>
                </a:cubicBezTo>
                <a:cubicBezTo>
                  <a:pt x="814578" y="655850"/>
                  <a:pt x="820161" y="657711"/>
                  <a:pt x="818300" y="666272"/>
                </a:cubicBezTo>
                <a:cubicBezTo>
                  <a:pt x="791872" y="646544"/>
                  <a:pt x="766932" y="627188"/>
                  <a:pt x="741621" y="608576"/>
                </a:cubicBezTo>
                <a:cubicBezTo>
                  <a:pt x="716681" y="589965"/>
                  <a:pt x="691369" y="571353"/>
                  <a:pt x="666430" y="553114"/>
                </a:cubicBezTo>
                <a:cubicBezTo>
                  <a:pt x="660474" y="548647"/>
                  <a:pt x="654146" y="542319"/>
                  <a:pt x="645585" y="547903"/>
                </a:cubicBezTo>
                <a:cubicBezTo>
                  <a:pt x="636652" y="553486"/>
                  <a:pt x="637768" y="562792"/>
                  <a:pt x="640002" y="570236"/>
                </a:cubicBezTo>
                <a:cubicBezTo>
                  <a:pt x="647074" y="592198"/>
                  <a:pt x="659358" y="611554"/>
                  <a:pt x="675736" y="628677"/>
                </a:cubicBezTo>
                <a:cubicBezTo>
                  <a:pt x="731570" y="685256"/>
                  <a:pt x="795966" y="734018"/>
                  <a:pt x="855896" y="786875"/>
                </a:cubicBezTo>
                <a:cubicBezTo>
                  <a:pt x="888280" y="815537"/>
                  <a:pt x="918058" y="846060"/>
                  <a:pt x="946348" y="877699"/>
                </a:cubicBezTo>
                <a:cubicBezTo>
                  <a:pt x="952676" y="884772"/>
                  <a:pt x="952303" y="891472"/>
                  <a:pt x="950442" y="899661"/>
                </a:cubicBezTo>
                <a:cubicBezTo>
                  <a:pt x="942998" y="932790"/>
                  <a:pt x="954537" y="943957"/>
                  <a:pt x="991760" y="937629"/>
                </a:cubicBezTo>
                <a:cubicBezTo>
                  <a:pt x="1003299" y="935767"/>
                  <a:pt x="1011116" y="937629"/>
                  <a:pt x="1018188" y="945445"/>
                </a:cubicBezTo>
                <a:cubicBezTo>
                  <a:pt x="1103802" y="1042225"/>
                  <a:pt x="1205048" y="1123744"/>
                  <a:pt x="1315601" y="1196329"/>
                </a:cubicBezTo>
                <a:cubicBezTo>
                  <a:pt x="1360641" y="1225735"/>
                  <a:pt x="1407170" y="1253653"/>
                  <a:pt x="1454443" y="1279709"/>
                </a:cubicBezTo>
                <a:cubicBezTo>
                  <a:pt x="1454443" y="1281570"/>
                  <a:pt x="1454443" y="1283804"/>
                  <a:pt x="1454443" y="1285665"/>
                </a:cubicBezTo>
                <a:cubicBezTo>
                  <a:pt x="1454071" y="1288270"/>
                  <a:pt x="1453699" y="1289759"/>
                  <a:pt x="1453327" y="1291993"/>
                </a:cubicBezTo>
                <a:cubicBezTo>
                  <a:pt x="1386697" y="1251792"/>
                  <a:pt x="1320812" y="1210474"/>
                  <a:pt x="1256416" y="1166923"/>
                </a:cubicBezTo>
                <a:cubicBezTo>
                  <a:pt x="1081840" y="1048926"/>
                  <a:pt x="915080" y="922367"/>
                  <a:pt x="745715" y="798786"/>
                </a:cubicBezTo>
                <a:cubicBezTo>
                  <a:pt x="688764" y="757096"/>
                  <a:pt x="643724" y="703867"/>
                  <a:pt x="592356" y="656966"/>
                </a:cubicBezTo>
                <a:cubicBezTo>
                  <a:pt x="558111" y="625699"/>
                  <a:pt x="525354" y="592943"/>
                  <a:pt x="485526" y="567259"/>
                </a:cubicBezTo>
                <a:cubicBezTo>
                  <a:pt x="469148" y="556836"/>
                  <a:pt x="452025" y="547530"/>
                  <a:pt x="430063" y="550136"/>
                </a:cubicBezTo>
                <a:cubicBezTo>
                  <a:pt x="421502" y="551253"/>
                  <a:pt x="411824" y="553486"/>
                  <a:pt x="408846" y="563164"/>
                </a:cubicBezTo>
                <a:cubicBezTo>
                  <a:pt x="406240" y="572842"/>
                  <a:pt x="414057" y="577309"/>
                  <a:pt x="421130" y="581403"/>
                </a:cubicBezTo>
                <a:cubicBezTo>
                  <a:pt x="422991" y="582520"/>
                  <a:pt x="424852" y="584009"/>
                  <a:pt x="426713" y="584009"/>
                </a:cubicBezTo>
                <a:cubicBezTo>
                  <a:pt x="462075" y="586242"/>
                  <a:pt x="470264" y="614532"/>
                  <a:pt x="487015" y="635005"/>
                </a:cubicBezTo>
                <a:cubicBezTo>
                  <a:pt x="492226" y="641333"/>
                  <a:pt x="492598" y="647661"/>
                  <a:pt x="487015" y="655105"/>
                </a:cubicBezTo>
                <a:cubicBezTo>
                  <a:pt x="476964" y="668505"/>
                  <a:pt x="484037" y="674461"/>
                  <a:pt x="497437" y="678183"/>
                </a:cubicBezTo>
                <a:cubicBezTo>
                  <a:pt x="510837" y="681906"/>
                  <a:pt x="525354" y="683022"/>
                  <a:pt x="539871" y="691584"/>
                </a:cubicBezTo>
                <a:cubicBezTo>
                  <a:pt x="516793" y="698656"/>
                  <a:pt x="500787" y="691212"/>
                  <a:pt x="485898" y="681906"/>
                </a:cubicBezTo>
                <a:cubicBezTo>
                  <a:pt x="452397" y="661433"/>
                  <a:pt x="430808" y="631282"/>
                  <a:pt x="410335" y="600387"/>
                </a:cubicBezTo>
                <a:cubicBezTo>
                  <a:pt x="406240" y="594431"/>
                  <a:pt x="402890" y="587731"/>
                  <a:pt x="397307" y="582892"/>
                </a:cubicBezTo>
                <a:cubicBezTo>
                  <a:pt x="386884" y="573214"/>
                  <a:pt x="375717" y="572098"/>
                  <a:pt x="363062" y="584009"/>
                </a:cubicBezTo>
                <a:cubicBezTo>
                  <a:pt x="346311" y="599643"/>
                  <a:pt x="340356" y="598526"/>
                  <a:pt x="334772" y="578426"/>
                </a:cubicBezTo>
                <a:cubicBezTo>
                  <a:pt x="327327" y="551253"/>
                  <a:pt x="310577" y="532269"/>
                  <a:pt x="281915" y="522219"/>
                </a:cubicBezTo>
                <a:cubicBezTo>
                  <a:pt x="275960" y="519985"/>
                  <a:pt x="269632" y="517007"/>
                  <a:pt x="263304" y="521846"/>
                </a:cubicBezTo>
                <a:cubicBezTo>
                  <a:pt x="256604" y="527430"/>
                  <a:pt x="261070" y="533013"/>
                  <a:pt x="263676" y="538225"/>
                </a:cubicBezTo>
                <a:cubicBezTo>
                  <a:pt x="267398" y="546414"/>
                  <a:pt x="271865" y="554603"/>
                  <a:pt x="275215" y="563164"/>
                </a:cubicBezTo>
                <a:cubicBezTo>
                  <a:pt x="281171" y="576937"/>
                  <a:pt x="282288" y="591454"/>
                  <a:pt x="271121" y="604854"/>
                </a:cubicBezTo>
                <a:cubicBezTo>
                  <a:pt x="262931" y="614532"/>
                  <a:pt x="263676" y="620860"/>
                  <a:pt x="274471" y="627560"/>
                </a:cubicBezTo>
                <a:cubicBezTo>
                  <a:pt x="309088" y="648405"/>
                  <a:pt x="331050" y="675578"/>
                  <a:pt x="319138" y="718012"/>
                </a:cubicBezTo>
                <a:cubicBezTo>
                  <a:pt x="317277" y="723968"/>
                  <a:pt x="319511" y="729924"/>
                  <a:pt x="326583" y="729551"/>
                </a:cubicBezTo>
                <a:cubicBezTo>
                  <a:pt x="342217" y="728435"/>
                  <a:pt x="344822" y="738113"/>
                  <a:pt x="349289" y="748163"/>
                </a:cubicBezTo>
                <a:cubicBezTo>
                  <a:pt x="392840" y="844571"/>
                  <a:pt x="455747" y="928695"/>
                  <a:pt x="528332" y="1007608"/>
                </a:cubicBezTo>
                <a:cubicBezTo>
                  <a:pt x="600173" y="1085777"/>
                  <a:pt x="680947" y="1155756"/>
                  <a:pt x="766932" y="1222758"/>
                </a:cubicBezTo>
                <a:cubicBezTo>
                  <a:pt x="742737" y="1220524"/>
                  <a:pt x="711470" y="1206752"/>
                  <a:pt x="681319" y="1190746"/>
                </a:cubicBezTo>
                <a:cubicBezTo>
                  <a:pt x="601662" y="1147939"/>
                  <a:pt x="536149" y="1089871"/>
                  <a:pt x="469520" y="1032920"/>
                </a:cubicBezTo>
                <a:cubicBezTo>
                  <a:pt x="422991" y="993091"/>
                  <a:pt x="377579" y="952146"/>
                  <a:pt x="325466" y="917900"/>
                </a:cubicBezTo>
                <a:cubicBezTo>
                  <a:pt x="319511" y="914178"/>
                  <a:pt x="315416" y="909339"/>
                  <a:pt x="312066" y="903383"/>
                </a:cubicBezTo>
                <a:cubicBezTo>
                  <a:pt x="309088" y="898172"/>
                  <a:pt x="304621" y="893333"/>
                  <a:pt x="296805" y="895566"/>
                </a:cubicBezTo>
                <a:cubicBezTo>
                  <a:pt x="288988" y="898172"/>
                  <a:pt x="288243" y="904872"/>
                  <a:pt x="288243" y="910828"/>
                </a:cubicBezTo>
                <a:cubicBezTo>
                  <a:pt x="289360" y="933162"/>
                  <a:pt x="295688" y="953262"/>
                  <a:pt x="309460" y="971129"/>
                </a:cubicBezTo>
                <a:cubicBezTo>
                  <a:pt x="336261" y="1006864"/>
                  <a:pt x="371995" y="1034781"/>
                  <a:pt x="407729" y="1062698"/>
                </a:cubicBezTo>
                <a:cubicBezTo>
                  <a:pt x="457236" y="1101038"/>
                  <a:pt x="503021" y="1142728"/>
                  <a:pt x="544338" y="1189257"/>
                </a:cubicBezTo>
                <a:cubicBezTo>
                  <a:pt x="514560" y="1166551"/>
                  <a:pt x="484781" y="1143472"/>
                  <a:pt x="454630" y="1120766"/>
                </a:cubicBezTo>
                <a:cubicBezTo>
                  <a:pt x="431924" y="1103644"/>
                  <a:pt x="408474" y="1087265"/>
                  <a:pt x="385396" y="1070515"/>
                </a:cubicBezTo>
                <a:cubicBezTo>
                  <a:pt x="379812" y="1066421"/>
                  <a:pt x="373856" y="1061954"/>
                  <a:pt x="366040" y="1067537"/>
                </a:cubicBezTo>
                <a:cubicBezTo>
                  <a:pt x="358967" y="1072376"/>
                  <a:pt x="360084" y="1079449"/>
                  <a:pt x="361573" y="1086149"/>
                </a:cubicBezTo>
                <a:cubicBezTo>
                  <a:pt x="367156" y="1112577"/>
                  <a:pt x="382790" y="1133794"/>
                  <a:pt x="402146" y="1152778"/>
                </a:cubicBezTo>
                <a:cubicBezTo>
                  <a:pt x="425596" y="1175484"/>
                  <a:pt x="450164" y="1197074"/>
                  <a:pt x="475475" y="1218663"/>
                </a:cubicBezTo>
                <a:cubicBezTo>
                  <a:pt x="448303" y="1212707"/>
                  <a:pt x="421130" y="1206752"/>
                  <a:pt x="393957" y="1201913"/>
                </a:cubicBezTo>
                <a:cubicBezTo>
                  <a:pt x="406240" y="1245091"/>
                  <a:pt x="434902" y="1253653"/>
                  <a:pt x="460586" y="1260353"/>
                </a:cubicBezTo>
                <a:cubicBezTo>
                  <a:pt x="495204" y="1268914"/>
                  <a:pt x="528332" y="1279709"/>
                  <a:pt x="561089" y="1291993"/>
                </a:cubicBezTo>
                <a:cubicBezTo>
                  <a:pt x="574861" y="1304276"/>
                  <a:pt x="588634" y="1316188"/>
                  <a:pt x="602034" y="1328843"/>
                </a:cubicBezTo>
                <a:cubicBezTo>
                  <a:pt x="615807" y="1341872"/>
                  <a:pt x="628835" y="1354900"/>
                  <a:pt x="641863" y="1368672"/>
                </a:cubicBezTo>
                <a:cubicBezTo>
                  <a:pt x="651169" y="1378722"/>
                  <a:pt x="662335" y="1387284"/>
                  <a:pt x="651541" y="1404406"/>
                </a:cubicBezTo>
                <a:cubicBezTo>
                  <a:pt x="646702" y="1412223"/>
                  <a:pt x="678341" y="1454658"/>
                  <a:pt x="688392" y="1457263"/>
                </a:cubicBezTo>
                <a:cubicBezTo>
                  <a:pt x="689881" y="1457635"/>
                  <a:pt x="691369" y="1458008"/>
                  <a:pt x="692486" y="1458008"/>
                </a:cubicBezTo>
                <a:cubicBezTo>
                  <a:pt x="714076" y="1456519"/>
                  <a:pt x="718915" y="1469175"/>
                  <a:pt x="719287" y="1485181"/>
                </a:cubicBezTo>
                <a:cubicBezTo>
                  <a:pt x="719659" y="1500814"/>
                  <a:pt x="715937" y="1520170"/>
                  <a:pt x="745343" y="1512353"/>
                </a:cubicBezTo>
                <a:cubicBezTo>
                  <a:pt x="748693" y="1511609"/>
                  <a:pt x="749438" y="1513842"/>
                  <a:pt x="750926" y="1516448"/>
                </a:cubicBezTo>
                <a:cubicBezTo>
                  <a:pt x="782938" y="1583077"/>
                  <a:pt x="836912" y="1634445"/>
                  <a:pt x="890141" y="1685813"/>
                </a:cubicBezTo>
                <a:cubicBezTo>
                  <a:pt x="893119" y="1688419"/>
                  <a:pt x="896097" y="1691024"/>
                  <a:pt x="899074" y="1693630"/>
                </a:cubicBezTo>
                <a:cubicBezTo>
                  <a:pt x="843240" y="1680602"/>
                  <a:pt x="658985" y="1663851"/>
                  <a:pt x="605012" y="1669435"/>
                </a:cubicBezTo>
                <a:cubicBezTo>
                  <a:pt x="556994" y="1674274"/>
                  <a:pt x="285638" y="1593128"/>
                  <a:pt x="229431" y="1545110"/>
                </a:cubicBezTo>
                <a:cubicBezTo>
                  <a:pt x="221614" y="1582705"/>
                  <a:pt x="238364" y="1597594"/>
                  <a:pt x="251765" y="1614717"/>
                </a:cubicBezTo>
                <a:cubicBezTo>
                  <a:pt x="270748" y="1638912"/>
                  <a:pt x="273726" y="1656035"/>
                  <a:pt x="237992" y="1675391"/>
                </a:cubicBezTo>
                <a:cubicBezTo>
                  <a:pt x="135628" y="1730481"/>
                  <a:pt x="136745" y="1732342"/>
                  <a:pt x="232781" y="1807160"/>
                </a:cubicBezTo>
                <a:cubicBezTo>
                  <a:pt x="237248" y="1810511"/>
                  <a:pt x="235014" y="1821305"/>
                  <a:pt x="236131" y="1828750"/>
                </a:cubicBezTo>
                <a:cubicBezTo>
                  <a:pt x="211191" y="1839917"/>
                  <a:pt x="181785" y="1810883"/>
                  <a:pt x="152007" y="1842150"/>
                </a:cubicBezTo>
                <a:cubicBezTo>
                  <a:pt x="280426" y="1979503"/>
                  <a:pt x="475848" y="2110157"/>
                  <a:pt x="653030" y="2213265"/>
                </a:cubicBezTo>
                <a:cubicBezTo>
                  <a:pt x="509721" y="2247138"/>
                  <a:pt x="423735" y="2128024"/>
                  <a:pt x="318394" y="2143285"/>
                </a:cubicBezTo>
                <a:cubicBezTo>
                  <a:pt x="265909" y="2180508"/>
                  <a:pt x="422246" y="2240810"/>
                  <a:pt x="272982" y="2258305"/>
                </a:cubicBezTo>
                <a:cubicBezTo>
                  <a:pt x="337750" y="2291061"/>
                  <a:pt x="385768" y="2323073"/>
                  <a:pt x="430435" y="2360668"/>
                </a:cubicBezTo>
                <a:cubicBezTo>
                  <a:pt x="509721" y="2428042"/>
                  <a:pt x="525354" y="2472710"/>
                  <a:pt x="488876" y="2563162"/>
                </a:cubicBezTo>
                <a:cubicBezTo>
                  <a:pt x="464681" y="2622719"/>
                  <a:pt x="429691" y="2677437"/>
                  <a:pt x="460586" y="2748533"/>
                </a:cubicBezTo>
                <a:cubicBezTo>
                  <a:pt x="481803" y="2797295"/>
                  <a:pt x="473614" y="2829307"/>
                  <a:pt x="393212" y="2807345"/>
                </a:cubicBezTo>
                <a:cubicBezTo>
                  <a:pt x="306483" y="2783895"/>
                  <a:pt x="273726" y="2827818"/>
                  <a:pt x="295688" y="2913059"/>
                </a:cubicBezTo>
                <a:cubicBezTo>
                  <a:pt x="309833" y="2967777"/>
                  <a:pt x="294943" y="2984900"/>
                  <a:pt x="235386" y="2978572"/>
                </a:cubicBezTo>
                <a:cubicBezTo>
                  <a:pt x="169501" y="2971499"/>
                  <a:pt x="106967" y="2935765"/>
                  <a:pt x="25448" y="2952888"/>
                </a:cubicBezTo>
                <a:cubicBezTo>
                  <a:pt x="90588" y="3052646"/>
                  <a:pt x="229803" y="3024356"/>
                  <a:pt x="305738" y="3119275"/>
                </a:cubicBezTo>
                <a:cubicBezTo>
                  <a:pt x="215286" y="3119647"/>
                  <a:pt x="146051" y="3119275"/>
                  <a:pt x="79049" y="3098430"/>
                </a:cubicBezTo>
                <a:cubicBezTo>
                  <a:pt x="51132" y="3089869"/>
                  <a:pt x="20609" y="3081308"/>
                  <a:pt x="4975" y="3109969"/>
                </a:cubicBezTo>
                <a:cubicBezTo>
                  <a:pt x="-13636" y="3144587"/>
                  <a:pt x="24331" y="3157615"/>
                  <a:pt x="47037" y="3163943"/>
                </a:cubicBezTo>
                <a:cubicBezTo>
                  <a:pt x="111061" y="3181438"/>
                  <a:pt x="160196" y="3222755"/>
                  <a:pt x="213425" y="3255139"/>
                </a:cubicBezTo>
                <a:cubicBezTo>
                  <a:pt x="329933" y="3326236"/>
                  <a:pt x="457981" y="3385420"/>
                  <a:pt x="556622" y="3502301"/>
                </a:cubicBezTo>
                <a:cubicBezTo>
                  <a:pt x="432669" y="3472523"/>
                  <a:pt x="339983" y="3402915"/>
                  <a:pt x="224592" y="3388771"/>
                </a:cubicBezTo>
                <a:cubicBezTo>
                  <a:pt x="324722" y="3495601"/>
                  <a:pt x="453142" y="3565208"/>
                  <a:pt x="574861" y="3643004"/>
                </a:cubicBezTo>
                <a:cubicBezTo>
                  <a:pt x="609479" y="3664966"/>
                  <a:pt x="644841" y="3679855"/>
                  <a:pt x="652657" y="3727501"/>
                </a:cubicBezTo>
                <a:cubicBezTo>
                  <a:pt x="667919" y="3819814"/>
                  <a:pt x="712959" y="3896494"/>
                  <a:pt x="810111" y="3937067"/>
                </a:cubicBezTo>
                <a:cubicBezTo>
                  <a:pt x="810856" y="3937439"/>
                  <a:pt x="805644" y="3951212"/>
                  <a:pt x="802294" y="3960890"/>
                </a:cubicBezTo>
                <a:cubicBezTo>
                  <a:pt x="743110" y="3963868"/>
                  <a:pt x="696581" y="3909149"/>
                  <a:pt x="620646" y="3927017"/>
                </a:cubicBezTo>
                <a:cubicBezTo>
                  <a:pt x="692858" y="4001091"/>
                  <a:pt x="753532" y="4067720"/>
                  <a:pt x="856268" y="4103082"/>
                </a:cubicBezTo>
                <a:cubicBezTo>
                  <a:pt x="938531" y="4131372"/>
                  <a:pt x="1040150" y="4147377"/>
                  <a:pt x="1099707" y="4238574"/>
                </a:cubicBezTo>
                <a:cubicBezTo>
                  <a:pt x="1030472" y="4256441"/>
                  <a:pt x="978732" y="4234107"/>
                  <a:pt x="926992" y="4218102"/>
                </a:cubicBezTo>
                <a:cubicBezTo>
                  <a:pt x="847334" y="4193534"/>
                  <a:pt x="769166" y="4165617"/>
                  <a:pt x="689508" y="4140677"/>
                </a:cubicBezTo>
                <a:cubicBezTo>
                  <a:pt x="659358" y="4131372"/>
                  <a:pt x="626229" y="4124299"/>
                  <a:pt x="606873" y="4169711"/>
                </a:cubicBezTo>
                <a:cubicBezTo>
                  <a:pt x="707748" y="4179389"/>
                  <a:pt x="768421" y="4240435"/>
                  <a:pt x="831701" y="4297759"/>
                </a:cubicBezTo>
                <a:cubicBezTo>
                  <a:pt x="867435" y="4330143"/>
                  <a:pt x="896469" y="4373322"/>
                  <a:pt x="960493" y="4356944"/>
                </a:cubicBezTo>
                <a:cubicBezTo>
                  <a:pt x="994366" y="4348382"/>
                  <a:pt x="1015955" y="4372578"/>
                  <a:pt x="1012233" y="4402356"/>
                </a:cubicBezTo>
                <a:cubicBezTo>
                  <a:pt x="999577" y="4507325"/>
                  <a:pt x="1078118" y="4544176"/>
                  <a:pt x="1159636" y="4564276"/>
                </a:cubicBezTo>
                <a:cubicBezTo>
                  <a:pt x="1313740" y="4602616"/>
                  <a:pt x="1442160" y="4692324"/>
                  <a:pt x="1592169" y="4741458"/>
                </a:cubicBezTo>
                <a:cubicBezTo>
                  <a:pt x="1738083" y="4789104"/>
                  <a:pt x="2833187" y="5010209"/>
                  <a:pt x="3110499" y="5032171"/>
                </a:cubicBezTo>
                <a:cubicBezTo>
                  <a:pt x="4807501" y="5166546"/>
                  <a:pt x="6028047" y="4106432"/>
                  <a:pt x="6033630" y="4091915"/>
                </a:cubicBezTo>
                <a:cubicBezTo>
                  <a:pt x="6059314" y="4023797"/>
                  <a:pt x="6122965" y="3994390"/>
                  <a:pt x="6180661" y="3957912"/>
                </a:cubicBezTo>
                <a:cubicBezTo>
                  <a:pt x="6230913" y="3925900"/>
                  <a:pt x="6284514" y="3892027"/>
                  <a:pt x="6305359" y="3837309"/>
                </a:cubicBezTo>
                <a:cubicBezTo>
                  <a:pt x="6332904" y="3764724"/>
                  <a:pt x="6254735" y="3824281"/>
                  <a:pt x="6240218" y="3796364"/>
                </a:cubicBezTo>
                <a:cubicBezTo>
                  <a:pt x="6269997" y="3758768"/>
                  <a:pt x="6316153" y="3724151"/>
                  <a:pt x="6328437" y="3681344"/>
                </a:cubicBezTo>
                <a:cubicBezTo>
                  <a:pt x="6372361" y="3526496"/>
                  <a:pt x="6466907" y="3413710"/>
                  <a:pt x="6608355" y="3326236"/>
                </a:cubicBezTo>
                <a:cubicBezTo>
                  <a:pt x="6648928" y="3300924"/>
                  <a:pt x="6675729" y="3255512"/>
                  <a:pt x="6731191" y="3248067"/>
                </a:cubicBezTo>
                <a:cubicBezTo>
                  <a:pt x="6854400" y="3232061"/>
                  <a:pt x="6815315" y="3106992"/>
                  <a:pt x="6880456" y="3051529"/>
                </a:cubicBezTo>
                <a:cubicBezTo>
                  <a:pt x="6892739" y="3041107"/>
                  <a:pt x="6903907" y="2777939"/>
                  <a:pt x="6901673" y="2763795"/>
                </a:cubicBezTo>
                <a:cubicBezTo>
                  <a:pt x="6898323" y="2743322"/>
                  <a:pt x="6883806" y="2966288"/>
                  <a:pt x="6871150" y="2948421"/>
                </a:cubicBezTo>
                <a:cubicBezTo>
                  <a:pt x="6858494" y="2930182"/>
                  <a:pt x="6839138" y="2914176"/>
                  <a:pt x="6848444" y="2890353"/>
                </a:cubicBezTo>
                <a:cubicBezTo>
                  <a:pt x="6852166" y="2880303"/>
                  <a:pt x="6849561" y="2846058"/>
                  <a:pt x="6878223" y="2873230"/>
                </a:cubicBezTo>
                <a:cubicBezTo>
                  <a:pt x="6956763" y="2946932"/>
                  <a:pt x="6870778" y="2578051"/>
                  <a:pt x="6762459" y="2568745"/>
                </a:cubicBezTo>
                <a:cubicBezTo>
                  <a:pt x="6801915" y="2465637"/>
                  <a:pt x="6801915" y="2465637"/>
                  <a:pt x="6673123" y="2451493"/>
                </a:cubicBezTo>
                <a:cubicBezTo>
                  <a:pt x="6722630" y="2385980"/>
                  <a:pt x="6722630" y="2369229"/>
                  <a:pt x="6662700" y="2346896"/>
                </a:cubicBezTo>
                <a:cubicBezTo>
                  <a:pt x="6605005" y="2325306"/>
                  <a:pt x="6540981" y="2318234"/>
                  <a:pt x="6487752" y="2285105"/>
                </a:cubicBezTo>
                <a:cubicBezTo>
                  <a:pt x="6536887" y="2201353"/>
                  <a:pt x="6550659" y="2104573"/>
                  <a:pt x="6652278" y="2063628"/>
                </a:cubicBezTo>
                <a:cubicBezTo>
                  <a:pt x="6668284" y="2057300"/>
                  <a:pt x="6679079" y="2031988"/>
                  <a:pt x="6668656" y="2017843"/>
                </a:cubicBezTo>
                <a:cubicBezTo>
                  <a:pt x="6631805" y="1965359"/>
                  <a:pt x="6684662" y="1864856"/>
                  <a:pt x="6570015" y="1854062"/>
                </a:cubicBezTo>
                <a:cubicBezTo>
                  <a:pt x="6555870" y="1852573"/>
                  <a:pt x="6542842" y="1842150"/>
                  <a:pt x="6554009" y="1827633"/>
                </a:cubicBezTo>
                <a:cubicBezTo>
                  <a:pt x="6592349" y="1778126"/>
                  <a:pt x="6545820" y="1781476"/>
                  <a:pt x="6517531" y="1775149"/>
                </a:cubicBezTo>
                <a:cubicBezTo>
                  <a:pt x="6483285" y="1767704"/>
                  <a:pt x="6444573" y="1789293"/>
                  <a:pt x="6412934" y="1762493"/>
                </a:cubicBezTo>
                <a:cubicBezTo>
                  <a:pt x="6420378" y="1734203"/>
                  <a:pt x="6447923" y="1734575"/>
                  <a:pt x="6467279" y="1725642"/>
                </a:cubicBezTo>
                <a:cubicBezTo>
                  <a:pt x="6523858" y="1699213"/>
                  <a:pt x="6570015" y="1667946"/>
                  <a:pt x="6572621" y="1600200"/>
                </a:cubicBezTo>
                <a:cubicBezTo>
                  <a:pt x="6574854" y="1545482"/>
                  <a:pt x="6580810" y="1497092"/>
                  <a:pt x="6502641" y="1480341"/>
                </a:cubicBezTo>
                <a:cubicBezTo>
                  <a:pt x="6490358" y="1477736"/>
                  <a:pt x="6484030" y="1470664"/>
                  <a:pt x="6481796" y="1461358"/>
                </a:cubicBezTo>
                <a:cubicBezTo>
                  <a:pt x="6490730" y="1452424"/>
                  <a:pt x="6499291" y="1443118"/>
                  <a:pt x="6509713" y="1436418"/>
                </a:cubicBezTo>
                <a:cubicBezTo>
                  <a:pt x="6544703" y="1414457"/>
                  <a:pt x="6556615" y="1382072"/>
                  <a:pt x="6567037" y="1348199"/>
                </a:cubicBezTo>
                <a:cubicBezTo>
                  <a:pt x="6573737" y="1326610"/>
                  <a:pt x="6581554" y="1305393"/>
                  <a:pt x="6596816" y="1286781"/>
                </a:cubicBezTo>
                <a:cubicBezTo>
                  <a:pt x="6606122" y="1275242"/>
                  <a:pt x="6617661" y="1266681"/>
                  <a:pt x="6632178" y="1261842"/>
                </a:cubicBezTo>
                <a:cubicBezTo>
                  <a:pt x="6644833" y="1257375"/>
                  <a:pt x="6648556" y="1251419"/>
                  <a:pt x="6639994" y="1240625"/>
                </a:cubicBezTo>
                <a:cubicBezTo>
                  <a:pt x="6615799" y="1209729"/>
                  <a:pt x="6606122" y="1175856"/>
                  <a:pt x="6622127" y="1136400"/>
                </a:cubicBezTo>
                <a:cubicBezTo>
                  <a:pt x="6626967" y="1124489"/>
                  <a:pt x="6623617" y="1114066"/>
                  <a:pt x="6612077" y="1109599"/>
                </a:cubicBezTo>
                <a:cubicBezTo>
                  <a:pt x="6564059" y="1090616"/>
                  <a:pt x="6552148" y="1046692"/>
                  <a:pt x="6531675" y="1009469"/>
                </a:cubicBezTo>
                <a:cubicBezTo>
                  <a:pt x="6502641" y="956612"/>
                  <a:pt x="6476213" y="902639"/>
                  <a:pt x="6456113" y="845315"/>
                </a:cubicBezTo>
                <a:cubicBezTo>
                  <a:pt x="6444201" y="811070"/>
                  <a:pt x="6432662" y="777197"/>
                  <a:pt x="6440851" y="739229"/>
                </a:cubicBezTo>
                <a:cubicBezTo>
                  <a:pt x="6442712" y="729924"/>
                  <a:pt x="6439362" y="722107"/>
                  <a:pt x="6434523" y="715034"/>
                </a:cubicBezTo>
                <a:cubicBezTo>
                  <a:pt x="6414050" y="684139"/>
                  <a:pt x="6416656" y="651383"/>
                  <a:pt x="6432290" y="617510"/>
                </a:cubicBezTo>
                <a:cubicBezTo>
                  <a:pt x="6441968" y="597037"/>
                  <a:pt x="6440851" y="594431"/>
                  <a:pt x="6416284" y="595176"/>
                </a:cubicBezTo>
                <a:cubicBezTo>
                  <a:pt x="6366405" y="596293"/>
                  <a:pt x="6316898" y="598154"/>
                  <a:pt x="6267763" y="591826"/>
                </a:cubicBezTo>
                <a:cubicBezTo>
                  <a:pt x="6212673" y="584753"/>
                  <a:pt x="6194806" y="568375"/>
                  <a:pt x="6236496" y="521102"/>
                </a:cubicBezTo>
                <a:cubicBezTo>
                  <a:pt x="6245430" y="511052"/>
                  <a:pt x="6253246" y="499885"/>
                  <a:pt x="6257341" y="487229"/>
                </a:cubicBezTo>
                <a:cubicBezTo>
                  <a:pt x="6260319" y="477179"/>
                  <a:pt x="6257713" y="470106"/>
                  <a:pt x="6248780" y="465267"/>
                </a:cubicBezTo>
                <a:cubicBezTo>
                  <a:pt x="6238357" y="459312"/>
                  <a:pt x="6232774" y="467501"/>
                  <a:pt x="6226818" y="473456"/>
                </a:cubicBezTo>
                <a:cubicBezTo>
                  <a:pt x="6194434" y="505468"/>
                  <a:pt x="6153861" y="527430"/>
                  <a:pt x="6115149" y="551625"/>
                </a:cubicBezTo>
                <a:cubicBezTo>
                  <a:pt x="6059686" y="586615"/>
                  <a:pt x="6001246" y="617510"/>
                  <a:pt x="5951739" y="659944"/>
                </a:cubicBezTo>
                <a:cubicBezTo>
                  <a:pt x="5939084" y="670739"/>
                  <a:pt x="5918611" y="662550"/>
                  <a:pt x="5917122" y="644310"/>
                </a:cubicBezTo>
                <a:cubicBezTo>
                  <a:pt x="5915633" y="626071"/>
                  <a:pt x="5905583" y="626071"/>
                  <a:pt x="5890694" y="630538"/>
                </a:cubicBezTo>
                <a:cubicBezTo>
                  <a:pt x="5872826" y="635749"/>
                  <a:pt x="5854959" y="640960"/>
                  <a:pt x="5837464" y="646916"/>
                </a:cubicBezTo>
                <a:cubicBezTo>
                  <a:pt x="5819225" y="653244"/>
                  <a:pt x="5811036" y="666644"/>
                  <a:pt x="5809175" y="683395"/>
                </a:cubicBezTo>
                <a:cubicBezTo>
                  <a:pt x="5808430" y="689723"/>
                  <a:pt x="5808803" y="697539"/>
                  <a:pt x="5815503" y="698656"/>
                </a:cubicBezTo>
                <a:cubicBezTo>
                  <a:pt x="5843048" y="703495"/>
                  <a:pt x="5755201" y="682278"/>
                  <a:pt x="5746268" y="667389"/>
                </a:cubicBezTo>
                <a:cubicBezTo>
                  <a:pt x="5745896" y="666644"/>
                  <a:pt x="5525907" y="720246"/>
                  <a:pt x="5458905" y="754119"/>
                </a:cubicBezTo>
                <a:close/>
                <a:moveTo>
                  <a:pt x="885302" y="1333310"/>
                </a:moveTo>
                <a:cubicBezTo>
                  <a:pt x="877857" y="1326982"/>
                  <a:pt x="870040" y="1321027"/>
                  <a:pt x="862596" y="1314326"/>
                </a:cubicBezTo>
                <a:cubicBezTo>
                  <a:pt x="863712" y="1312837"/>
                  <a:pt x="865201" y="1311349"/>
                  <a:pt x="866318" y="1309860"/>
                </a:cubicBezTo>
                <a:cubicBezTo>
                  <a:pt x="881580" y="1320282"/>
                  <a:pt x="896841" y="1330705"/>
                  <a:pt x="912103" y="1341127"/>
                </a:cubicBezTo>
                <a:cubicBezTo>
                  <a:pt x="903541" y="1338522"/>
                  <a:pt x="894235" y="1335916"/>
                  <a:pt x="885302" y="1333310"/>
                </a:cubicBezTo>
                <a:close/>
                <a:moveTo>
                  <a:pt x="1140280" y="787619"/>
                </a:moveTo>
                <a:cubicBezTo>
                  <a:pt x="1231849" y="850154"/>
                  <a:pt x="1323418" y="913061"/>
                  <a:pt x="1414987" y="975596"/>
                </a:cubicBezTo>
                <a:cubicBezTo>
                  <a:pt x="1413498" y="977085"/>
                  <a:pt x="1412381" y="978574"/>
                  <a:pt x="1410892" y="980063"/>
                </a:cubicBezTo>
                <a:cubicBezTo>
                  <a:pt x="1310390" y="927206"/>
                  <a:pt x="1215471" y="868394"/>
                  <a:pt x="1140280" y="787619"/>
                </a:cubicBezTo>
                <a:close/>
              </a:path>
            </a:pathLst>
          </a:custGeom>
          <a:solidFill>
            <a:schemeClr val="accent1">
              <a:alpha val="20000"/>
            </a:schemeClr>
          </a:solidFill>
          <a:ln w="32707" cap="flat">
            <a:noFill/>
            <a:prstDash val="solid"/>
            <a:miter/>
          </a:ln>
        </p:spPr>
        <p:txBody>
          <a:bodyPr rtlCol="0" anchor="ctr"/>
          <a:lstStyle/>
          <a:p>
            <a:endParaRPr lang="en-US" dirty="0"/>
          </a:p>
        </p:txBody>
      </p:sp>
      <p:sp>
        <p:nvSpPr>
          <p:cNvPr id="2" name="Title 1">
            <a:extLst>
              <a:ext uri="{FF2B5EF4-FFF2-40B4-BE49-F238E27FC236}">
                <a16:creationId xmlns:a16="http://schemas.microsoft.com/office/drawing/2014/main" id="{48DB1DFE-8154-440D-93CF-FEF7860E897F}"/>
              </a:ext>
            </a:extLst>
          </p:cNvPr>
          <p:cNvSpPr>
            <a:spLocks noGrp="1"/>
          </p:cNvSpPr>
          <p:nvPr>
            <p:ph type="title"/>
          </p:nvPr>
        </p:nvSpPr>
        <p:spPr>
          <a:xfrm>
            <a:off x="1399032" y="2523744"/>
            <a:ext cx="3831336" cy="1453896"/>
          </a:xfrm>
        </p:spPr>
        <p:txBody>
          <a:bodyPr anchor="b"/>
          <a:lstStyle>
            <a:lvl1pPr algn="ctr">
              <a:defRPr sz="3200"/>
            </a:lvl1pPr>
          </a:lstStyle>
          <a:p>
            <a:r>
              <a:rPr lang="en-US"/>
              <a:t>Click to edit Master title style</a:t>
            </a:r>
            <a:endParaRPr lang="en-US" dirty="0"/>
          </a:p>
        </p:txBody>
      </p:sp>
      <p:sp>
        <p:nvSpPr>
          <p:cNvPr id="3" name="Picture Placeholder 2">
            <a:extLst>
              <a:ext uri="{FF2B5EF4-FFF2-40B4-BE49-F238E27FC236}">
                <a16:creationId xmlns:a16="http://schemas.microsoft.com/office/drawing/2014/main" id="{9CD9D1F5-05CC-48F3-A314-315EF1703043}"/>
              </a:ext>
            </a:extLst>
          </p:cNvPr>
          <p:cNvSpPr>
            <a:spLocks noGrp="1"/>
          </p:cNvSpPr>
          <p:nvPr>
            <p:ph type="pic" idx="1"/>
          </p:nvPr>
        </p:nvSpPr>
        <p:spPr>
          <a:xfrm>
            <a:off x="6711696" y="640079"/>
            <a:ext cx="4837176" cy="5568696"/>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211807DE-1178-4BBB-89D8-9046239C2DE9}"/>
              </a:ext>
            </a:extLst>
          </p:cNvPr>
          <p:cNvSpPr>
            <a:spLocks noGrp="1"/>
          </p:cNvSpPr>
          <p:nvPr>
            <p:ph type="body" sz="half" idx="2"/>
          </p:nvPr>
        </p:nvSpPr>
        <p:spPr>
          <a:xfrm>
            <a:off x="1655064" y="4087368"/>
            <a:ext cx="3319272" cy="649224"/>
          </a:xfrm>
        </p:spPr>
        <p:txBody>
          <a:bodyPr>
            <a:noAutofit/>
          </a:bodyPr>
          <a:lstStyle>
            <a:lvl1pPr marL="0" indent="0" algn="ctr">
              <a:buNone/>
              <a:defRPr sz="2000" cap="all" baseline="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D48EA59-A1BC-48B7-9495-6D5C6035B14B}"/>
              </a:ext>
            </a:extLst>
          </p:cNvPr>
          <p:cNvSpPr>
            <a:spLocks noGrp="1"/>
          </p:cNvSpPr>
          <p:nvPr>
            <p:ph type="dt" sz="half" idx="10"/>
          </p:nvPr>
        </p:nvSpPr>
        <p:spPr/>
        <p:txBody>
          <a:bodyPr/>
          <a:lstStyle/>
          <a:p>
            <a:fld id="{3C04E684-10F4-4CC3-A0B9-F03AA7BE37CF}" type="datetimeFigureOut">
              <a:rPr lang="en-US" smtClean="0"/>
              <a:t>11/1/2022</a:t>
            </a:fld>
            <a:endParaRPr lang="en-US"/>
          </a:p>
        </p:txBody>
      </p:sp>
      <p:sp>
        <p:nvSpPr>
          <p:cNvPr id="6" name="Footer Placeholder 5">
            <a:extLst>
              <a:ext uri="{FF2B5EF4-FFF2-40B4-BE49-F238E27FC236}">
                <a16:creationId xmlns:a16="http://schemas.microsoft.com/office/drawing/2014/main" id="{49F85A72-B50F-440E-AAD3-53C099F6D9B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2C2D00B-4207-4720-8C68-605CAFDD5CA2}"/>
              </a:ext>
            </a:extLst>
          </p:cNvPr>
          <p:cNvSpPr>
            <a:spLocks noGrp="1"/>
          </p:cNvSpPr>
          <p:nvPr>
            <p:ph type="sldNum" sz="quarter" idx="12"/>
          </p:nvPr>
        </p:nvSpPr>
        <p:spPr/>
        <p:txBody>
          <a:bodyPr/>
          <a:lstStyle/>
          <a:p>
            <a:fld id="{51845F5A-061D-4825-9AE9-D7794091C6CF}" type="slidenum">
              <a:rPr lang="en-US" smtClean="0"/>
              <a:t>‹#›</a:t>
            </a:fld>
            <a:endParaRPr lang="en-US"/>
          </a:p>
        </p:txBody>
      </p:sp>
    </p:spTree>
    <p:extLst>
      <p:ext uri="{BB962C8B-B14F-4D97-AF65-F5344CB8AC3E}">
        <p14:creationId xmlns:p14="http://schemas.microsoft.com/office/powerpoint/2010/main" val="25703465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1C888B-58B8-4428-8B1D-4E26FC5DD59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3314F67B-D516-42FA-A2CA-2DCD37CFE8D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82BA5FF-4919-4FF8-9C04-06CE156B762F}"/>
              </a:ext>
            </a:extLst>
          </p:cNvPr>
          <p:cNvSpPr>
            <a:spLocks noGrp="1"/>
          </p:cNvSpPr>
          <p:nvPr>
            <p:ph type="dt" sz="half" idx="10"/>
          </p:nvPr>
        </p:nvSpPr>
        <p:spPr/>
        <p:txBody>
          <a:bodyPr/>
          <a:lstStyle/>
          <a:p>
            <a:fld id="{3C04E684-10F4-4CC3-A0B9-F03AA7BE37CF}" type="datetimeFigureOut">
              <a:rPr lang="en-US" smtClean="0"/>
              <a:t>11/1/2022</a:t>
            </a:fld>
            <a:endParaRPr lang="en-US"/>
          </a:p>
        </p:txBody>
      </p:sp>
      <p:sp>
        <p:nvSpPr>
          <p:cNvPr id="5" name="Footer Placeholder 4">
            <a:extLst>
              <a:ext uri="{FF2B5EF4-FFF2-40B4-BE49-F238E27FC236}">
                <a16:creationId xmlns:a16="http://schemas.microsoft.com/office/drawing/2014/main" id="{CBEDA970-128E-4150-8E5A-A1B056E8350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AEC6CD1-EE5E-42EF-B76D-BB803BA6AB5E}"/>
              </a:ext>
            </a:extLst>
          </p:cNvPr>
          <p:cNvSpPr>
            <a:spLocks noGrp="1"/>
          </p:cNvSpPr>
          <p:nvPr>
            <p:ph type="sldNum" sz="quarter" idx="12"/>
          </p:nvPr>
        </p:nvSpPr>
        <p:spPr/>
        <p:txBody>
          <a:bodyPr/>
          <a:lstStyle/>
          <a:p>
            <a:fld id="{51845F5A-061D-4825-9AE9-D7794091C6CF}" type="slidenum">
              <a:rPr lang="en-US" smtClean="0"/>
              <a:t>‹#›</a:t>
            </a:fld>
            <a:endParaRPr lang="en-US"/>
          </a:p>
        </p:txBody>
      </p:sp>
    </p:spTree>
    <p:extLst>
      <p:ext uri="{BB962C8B-B14F-4D97-AF65-F5344CB8AC3E}">
        <p14:creationId xmlns:p14="http://schemas.microsoft.com/office/powerpoint/2010/main" val="56840315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50C2A1B-34CA-4877-9435-D77DF325757F}"/>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F255E5E-4A81-44CC-8D99-F56E625D463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19CEECF-A221-4ECC-AD9C-E197D516D24C}"/>
              </a:ext>
            </a:extLst>
          </p:cNvPr>
          <p:cNvSpPr>
            <a:spLocks noGrp="1"/>
          </p:cNvSpPr>
          <p:nvPr>
            <p:ph type="dt" sz="half" idx="10"/>
          </p:nvPr>
        </p:nvSpPr>
        <p:spPr/>
        <p:txBody>
          <a:bodyPr/>
          <a:lstStyle/>
          <a:p>
            <a:fld id="{3C04E684-10F4-4CC3-A0B9-F03AA7BE37CF}" type="datetimeFigureOut">
              <a:rPr lang="en-US" smtClean="0"/>
              <a:t>11/1/2022</a:t>
            </a:fld>
            <a:endParaRPr lang="en-US"/>
          </a:p>
        </p:txBody>
      </p:sp>
      <p:sp>
        <p:nvSpPr>
          <p:cNvPr id="5" name="Footer Placeholder 4">
            <a:extLst>
              <a:ext uri="{FF2B5EF4-FFF2-40B4-BE49-F238E27FC236}">
                <a16:creationId xmlns:a16="http://schemas.microsoft.com/office/drawing/2014/main" id="{018F41AE-0DDE-49ED-9F0C-E0E16F599A0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7B47FB7-77F0-4C43-B81E-D04B31C953DA}"/>
              </a:ext>
            </a:extLst>
          </p:cNvPr>
          <p:cNvSpPr>
            <a:spLocks noGrp="1"/>
          </p:cNvSpPr>
          <p:nvPr>
            <p:ph type="sldNum" sz="quarter" idx="12"/>
          </p:nvPr>
        </p:nvSpPr>
        <p:spPr/>
        <p:txBody>
          <a:bodyPr/>
          <a:lstStyle/>
          <a:p>
            <a:fld id="{51845F5A-061D-4825-9AE9-D7794091C6CF}" type="slidenum">
              <a:rPr lang="en-US" smtClean="0"/>
              <a:t>‹#›</a:t>
            </a:fld>
            <a:endParaRPr lang="en-US"/>
          </a:p>
        </p:txBody>
      </p:sp>
    </p:spTree>
    <p:extLst>
      <p:ext uri="{BB962C8B-B14F-4D97-AF65-F5344CB8AC3E}">
        <p14:creationId xmlns:p14="http://schemas.microsoft.com/office/powerpoint/2010/main" val="9680087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Freeform: Shape 6" descr="Tag=AccentColor&#10;Flavor=Light&#10;Target=Fill">
            <a:extLst>
              <a:ext uri="{FF2B5EF4-FFF2-40B4-BE49-F238E27FC236}">
                <a16:creationId xmlns:a16="http://schemas.microsoft.com/office/drawing/2014/main" id="{13B7BB51-92B8-4089-8DAB-1202A4D1C6A3}"/>
              </a:ext>
            </a:extLst>
          </p:cNvPr>
          <p:cNvSpPr/>
          <p:nvPr/>
        </p:nvSpPr>
        <p:spPr>
          <a:xfrm flipH="1">
            <a:off x="1" y="315111"/>
            <a:ext cx="3021543" cy="1435442"/>
          </a:xfrm>
          <a:custGeom>
            <a:avLst/>
            <a:gdLst>
              <a:gd name="connsiteX0" fmla="*/ 3021543 w 3021543"/>
              <a:gd name="connsiteY0" fmla="*/ 0 h 1435442"/>
              <a:gd name="connsiteX1" fmla="*/ 2963800 w 3021543"/>
              <a:gd name="connsiteY1" fmla="*/ 7242 h 1435442"/>
              <a:gd name="connsiteX2" fmla="*/ 2793803 w 3021543"/>
              <a:gd name="connsiteY2" fmla="*/ 24082 h 1435442"/>
              <a:gd name="connsiteX3" fmla="*/ 2414348 w 3021543"/>
              <a:gd name="connsiteY3" fmla="*/ 29696 h 1435442"/>
              <a:gd name="connsiteX4" fmla="*/ 2091558 w 3021543"/>
              <a:gd name="connsiteY4" fmla="*/ 27450 h 1435442"/>
              <a:gd name="connsiteX5" fmla="*/ 1645319 w 3021543"/>
              <a:gd name="connsiteY5" fmla="*/ 28573 h 1435442"/>
              <a:gd name="connsiteX6" fmla="*/ 1243602 w 3021543"/>
              <a:gd name="connsiteY6" fmla="*/ 60008 h 1435442"/>
              <a:gd name="connsiteX7" fmla="*/ 753851 w 3021543"/>
              <a:gd name="connsiteY7" fmla="*/ 57763 h 1435442"/>
              <a:gd name="connsiteX8" fmla="*/ 465465 w 3021543"/>
              <a:gd name="connsiteY8" fmla="*/ 116142 h 1435442"/>
              <a:gd name="connsiteX9" fmla="*/ 546416 w 3021543"/>
              <a:gd name="connsiteY9" fmla="*/ 136351 h 1435442"/>
              <a:gd name="connsiteX10" fmla="*/ 689091 w 3021543"/>
              <a:gd name="connsiteY10" fmla="*/ 180136 h 1435442"/>
              <a:gd name="connsiteX11" fmla="*/ 704269 w 3021543"/>
              <a:gd name="connsiteY11" fmla="*/ 208203 h 1435442"/>
              <a:gd name="connsiteX12" fmla="*/ 683020 w 3021543"/>
              <a:gd name="connsiteY12" fmla="*/ 221675 h 1435442"/>
              <a:gd name="connsiteX13" fmla="*/ 621295 w 3021543"/>
              <a:gd name="connsiteY13" fmla="*/ 247496 h 1435442"/>
              <a:gd name="connsiteX14" fmla="*/ 848968 w 3021543"/>
              <a:gd name="connsiteY14" fmla="*/ 285668 h 1435442"/>
              <a:gd name="connsiteX15" fmla="*/ 768018 w 3021543"/>
              <a:gd name="connsiteY15" fmla="*/ 309244 h 1435442"/>
              <a:gd name="connsiteX16" fmla="*/ 684032 w 3021543"/>
              <a:gd name="connsiteY16" fmla="*/ 326085 h 1435442"/>
              <a:gd name="connsiteX17" fmla="*/ 592962 w 3021543"/>
              <a:gd name="connsiteY17" fmla="*/ 338434 h 1435442"/>
              <a:gd name="connsiteX18" fmla="*/ 509988 w 3021543"/>
              <a:gd name="connsiteY18" fmla="*/ 363133 h 1435442"/>
              <a:gd name="connsiteX19" fmla="*/ 726531 w 3021543"/>
              <a:gd name="connsiteY19" fmla="*/ 373237 h 1435442"/>
              <a:gd name="connsiteX20" fmla="*/ 614212 w 3021543"/>
              <a:gd name="connsiteY20" fmla="*/ 395691 h 1435442"/>
              <a:gd name="connsiteX21" fmla="*/ 522131 w 3021543"/>
              <a:gd name="connsiteY21" fmla="*/ 424881 h 1435442"/>
              <a:gd name="connsiteX22" fmla="*/ 457370 w 3021543"/>
              <a:gd name="connsiteY22" fmla="*/ 438353 h 1435442"/>
              <a:gd name="connsiteX23" fmla="*/ 388562 w 3021543"/>
              <a:gd name="connsiteY23" fmla="*/ 441721 h 1435442"/>
              <a:gd name="connsiteX24" fmla="*/ 372372 w 3021543"/>
              <a:gd name="connsiteY24" fmla="*/ 463052 h 1435442"/>
              <a:gd name="connsiteX25" fmla="*/ 393622 w 3021543"/>
              <a:gd name="connsiteY25" fmla="*/ 485506 h 1435442"/>
              <a:gd name="connsiteX26" fmla="*/ 426002 w 3021543"/>
              <a:gd name="connsiteY26" fmla="*/ 487751 h 1435442"/>
              <a:gd name="connsiteX27" fmla="*/ 619271 w 3021543"/>
              <a:gd name="connsiteY27" fmla="*/ 493365 h 1435442"/>
              <a:gd name="connsiteX28" fmla="*/ 0 w 3021543"/>
              <a:gd name="connsiteY28" fmla="*/ 542762 h 1435442"/>
              <a:gd name="connsiteX29" fmla="*/ 83986 w 3021543"/>
              <a:gd name="connsiteY29" fmla="*/ 573075 h 1435442"/>
              <a:gd name="connsiteX30" fmla="*/ 112319 w 3021543"/>
              <a:gd name="connsiteY30" fmla="*/ 656154 h 1435442"/>
              <a:gd name="connsiteX31" fmla="*/ 215531 w 3021543"/>
              <a:gd name="connsiteY31" fmla="*/ 703306 h 1435442"/>
              <a:gd name="connsiteX32" fmla="*/ 282315 w 3021543"/>
              <a:gd name="connsiteY32" fmla="*/ 720147 h 1435442"/>
              <a:gd name="connsiteX33" fmla="*/ 435109 w 3021543"/>
              <a:gd name="connsiteY33" fmla="*/ 744846 h 1435442"/>
              <a:gd name="connsiteX34" fmla="*/ 457370 w 3021543"/>
              <a:gd name="connsiteY34" fmla="*/ 785263 h 1435442"/>
              <a:gd name="connsiteX35" fmla="*/ 476596 w 3021543"/>
              <a:gd name="connsiteY35" fmla="*/ 830170 h 1435442"/>
              <a:gd name="connsiteX36" fmla="*/ 517071 w 3021543"/>
              <a:gd name="connsiteY36" fmla="*/ 859360 h 1435442"/>
              <a:gd name="connsiteX37" fmla="*/ 202377 w 3021543"/>
              <a:gd name="connsiteY37" fmla="*/ 854869 h 1435442"/>
              <a:gd name="connsiteX38" fmla="*/ 557546 w 3021543"/>
              <a:gd name="connsiteY38" fmla="*/ 949175 h 1435442"/>
              <a:gd name="connsiteX39" fmla="*/ 526178 w 3021543"/>
              <a:gd name="connsiteY39" fmla="*/ 986223 h 1435442"/>
              <a:gd name="connsiteX40" fmla="*/ 720459 w 3021543"/>
              <a:gd name="connsiteY40" fmla="*/ 1036744 h 1435442"/>
              <a:gd name="connsiteX41" fmla="*/ 616236 w 3021543"/>
              <a:gd name="connsiteY41" fmla="*/ 1042357 h 1435442"/>
              <a:gd name="connsiteX42" fmla="*/ 1222353 w 3021543"/>
              <a:gd name="connsiteY42" fmla="*/ 1253422 h 1435442"/>
              <a:gd name="connsiteX43" fmla="*/ 2087511 w 3021543"/>
              <a:gd name="connsiteY43" fmla="*/ 1406107 h 1435442"/>
              <a:gd name="connsiteX44" fmla="*/ 2425479 w 3021543"/>
              <a:gd name="connsiteY44" fmla="*/ 1435297 h 1435442"/>
              <a:gd name="connsiteX45" fmla="*/ 2809994 w 3021543"/>
              <a:gd name="connsiteY45" fmla="*/ 1426315 h 1435442"/>
              <a:gd name="connsiteX46" fmla="*/ 2953618 w 3021543"/>
              <a:gd name="connsiteY46" fmla="*/ 1417071 h 1435442"/>
              <a:gd name="connsiteX47" fmla="*/ 3021543 w 3021543"/>
              <a:gd name="connsiteY47" fmla="*/ 1407897 h 14354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3021543" h="1435442">
                <a:moveTo>
                  <a:pt x="3021543" y="0"/>
                </a:moveTo>
                <a:lnTo>
                  <a:pt x="2963800" y="7242"/>
                </a:lnTo>
                <a:cubicBezTo>
                  <a:pt x="2907134" y="13978"/>
                  <a:pt x="2850469" y="22960"/>
                  <a:pt x="2793803" y="24082"/>
                </a:cubicBezTo>
                <a:cubicBezTo>
                  <a:pt x="2667318" y="27450"/>
                  <a:pt x="2539821" y="19592"/>
                  <a:pt x="2414348" y="29696"/>
                </a:cubicBezTo>
                <a:cubicBezTo>
                  <a:pt x="2307089" y="38677"/>
                  <a:pt x="2198818" y="28573"/>
                  <a:pt x="2091558" y="27450"/>
                </a:cubicBezTo>
                <a:cubicBezTo>
                  <a:pt x="1942812" y="26328"/>
                  <a:pt x="1793053" y="18469"/>
                  <a:pt x="1645319" y="28573"/>
                </a:cubicBezTo>
                <a:cubicBezTo>
                  <a:pt x="1510738" y="36432"/>
                  <a:pt x="1376158" y="38677"/>
                  <a:pt x="1243602" y="60008"/>
                </a:cubicBezTo>
                <a:cubicBezTo>
                  <a:pt x="1079677" y="71235"/>
                  <a:pt x="916765" y="64499"/>
                  <a:pt x="753851" y="57763"/>
                </a:cubicBezTo>
                <a:cubicBezTo>
                  <a:pt x="653675" y="53272"/>
                  <a:pt x="554511" y="38677"/>
                  <a:pt x="465465" y="116142"/>
                </a:cubicBezTo>
                <a:cubicBezTo>
                  <a:pt x="489751" y="134105"/>
                  <a:pt x="519095" y="130737"/>
                  <a:pt x="546416" y="136351"/>
                </a:cubicBezTo>
                <a:cubicBezTo>
                  <a:pt x="594986" y="147578"/>
                  <a:pt x="643557" y="158804"/>
                  <a:pt x="689091" y="180136"/>
                </a:cubicBezTo>
                <a:cubicBezTo>
                  <a:pt x="699210" y="184626"/>
                  <a:pt x="708317" y="193608"/>
                  <a:pt x="704269" y="208203"/>
                </a:cubicBezTo>
                <a:cubicBezTo>
                  <a:pt x="701234" y="219430"/>
                  <a:pt x="691115" y="219430"/>
                  <a:pt x="683020" y="221675"/>
                </a:cubicBezTo>
                <a:cubicBezTo>
                  <a:pt x="664806" y="228411"/>
                  <a:pt x="642545" y="223920"/>
                  <a:pt x="621295" y="247496"/>
                </a:cubicBezTo>
                <a:cubicBezTo>
                  <a:pt x="702245" y="259846"/>
                  <a:pt x="780160" y="236270"/>
                  <a:pt x="848968" y="285668"/>
                </a:cubicBezTo>
                <a:cubicBezTo>
                  <a:pt x="823671" y="310367"/>
                  <a:pt x="795339" y="304753"/>
                  <a:pt x="768018" y="309244"/>
                </a:cubicBezTo>
                <a:cubicBezTo>
                  <a:pt x="739685" y="313735"/>
                  <a:pt x="712365" y="321594"/>
                  <a:pt x="684032" y="326085"/>
                </a:cubicBezTo>
                <a:cubicBezTo>
                  <a:pt x="653675" y="331698"/>
                  <a:pt x="623319" y="332821"/>
                  <a:pt x="592962" y="338434"/>
                </a:cubicBezTo>
                <a:cubicBezTo>
                  <a:pt x="567666" y="342925"/>
                  <a:pt x="540345" y="335066"/>
                  <a:pt x="509988" y="363133"/>
                </a:cubicBezTo>
                <a:cubicBezTo>
                  <a:pt x="584867" y="383342"/>
                  <a:pt x="652663" y="353029"/>
                  <a:pt x="726531" y="373237"/>
                </a:cubicBezTo>
                <a:cubicBezTo>
                  <a:pt x="683020" y="391200"/>
                  <a:pt x="647604" y="385587"/>
                  <a:pt x="614212" y="395691"/>
                </a:cubicBezTo>
                <a:cubicBezTo>
                  <a:pt x="583855" y="405795"/>
                  <a:pt x="547428" y="394568"/>
                  <a:pt x="522131" y="424881"/>
                </a:cubicBezTo>
                <a:cubicBezTo>
                  <a:pt x="502905" y="448457"/>
                  <a:pt x="482668" y="451825"/>
                  <a:pt x="457370" y="438353"/>
                </a:cubicBezTo>
                <a:cubicBezTo>
                  <a:pt x="435109" y="426003"/>
                  <a:pt x="410824" y="429371"/>
                  <a:pt x="388562" y="441721"/>
                </a:cubicBezTo>
                <a:cubicBezTo>
                  <a:pt x="380468" y="446212"/>
                  <a:pt x="372372" y="451825"/>
                  <a:pt x="372372" y="463052"/>
                </a:cubicBezTo>
                <a:cubicBezTo>
                  <a:pt x="372372" y="478770"/>
                  <a:pt x="382491" y="483260"/>
                  <a:pt x="393622" y="485506"/>
                </a:cubicBezTo>
                <a:cubicBezTo>
                  <a:pt x="403741" y="487751"/>
                  <a:pt x="415883" y="489997"/>
                  <a:pt x="426002" y="487751"/>
                </a:cubicBezTo>
                <a:cubicBezTo>
                  <a:pt x="490762" y="475402"/>
                  <a:pt x="554511" y="495610"/>
                  <a:pt x="619271" y="493365"/>
                </a:cubicBezTo>
                <a:cubicBezTo>
                  <a:pt x="415883" y="541640"/>
                  <a:pt x="210471" y="525922"/>
                  <a:pt x="0" y="542762"/>
                </a:cubicBezTo>
                <a:cubicBezTo>
                  <a:pt x="27321" y="576443"/>
                  <a:pt x="62737" y="548376"/>
                  <a:pt x="83986" y="573075"/>
                </a:cubicBezTo>
                <a:cubicBezTo>
                  <a:pt x="63748" y="624719"/>
                  <a:pt x="71844" y="652785"/>
                  <a:pt x="112319" y="656154"/>
                </a:cubicBezTo>
                <a:cubicBezTo>
                  <a:pt x="151782" y="659522"/>
                  <a:pt x="194281" y="641559"/>
                  <a:pt x="215531" y="703306"/>
                </a:cubicBezTo>
                <a:cubicBezTo>
                  <a:pt x="221602" y="722392"/>
                  <a:pt x="259042" y="716779"/>
                  <a:pt x="282315" y="720147"/>
                </a:cubicBezTo>
                <a:cubicBezTo>
                  <a:pt x="332909" y="728005"/>
                  <a:pt x="386539" y="720147"/>
                  <a:pt x="435109" y="744846"/>
                </a:cubicBezTo>
                <a:cubicBezTo>
                  <a:pt x="454335" y="753827"/>
                  <a:pt x="467489" y="760563"/>
                  <a:pt x="457370" y="785263"/>
                </a:cubicBezTo>
                <a:cubicBezTo>
                  <a:pt x="447252" y="811084"/>
                  <a:pt x="460406" y="820066"/>
                  <a:pt x="476596" y="830170"/>
                </a:cubicBezTo>
                <a:cubicBezTo>
                  <a:pt x="488739" y="838028"/>
                  <a:pt x="506953" y="835783"/>
                  <a:pt x="517071" y="859360"/>
                </a:cubicBezTo>
                <a:cubicBezTo>
                  <a:pt x="410824" y="855992"/>
                  <a:pt x="307612" y="836906"/>
                  <a:pt x="202377" y="854869"/>
                </a:cubicBezTo>
                <a:cubicBezTo>
                  <a:pt x="317731" y="899776"/>
                  <a:pt x="444216" y="897531"/>
                  <a:pt x="557546" y="949175"/>
                </a:cubicBezTo>
                <a:cubicBezTo>
                  <a:pt x="553499" y="967137"/>
                  <a:pt x="527190" y="959278"/>
                  <a:pt x="526178" y="986223"/>
                </a:cubicBezTo>
                <a:cubicBezTo>
                  <a:pt x="585879" y="1014290"/>
                  <a:pt x="657723" y="995204"/>
                  <a:pt x="720459" y="1036744"/>
                </a:cubicBezTo>
                <a:cubicBezTo>
                  <a:pt x="684032" y="1055829"/>
                  <a:pt x="650640" y="1024394"/>
                  <a:pt x="616236" y="1042357"/>
                </a:cubicBezTo>
                <a:cubicBezTo>
                  <a:pt x="627367" y="1069302"/>
                  <a:pt x="1131283" y="1235459"/>
                  <a:pt x="1222353" y="1253422"/>
                </a:cubicBezTo>
                <a:cubicBezTo>
                  <a:pt x="1407527" y="1290470"/>
                  <a:pt x="1940788" y="1384776"/>
                  <a:pt x="2087511" y="1406107"/>
                </a:cubicBezTo>
                <a:cubicBezTo>
                  <a:pt x="2200841" y="1421824"/>
                  <a:pt x="2313160" y="1434174"/>
                  <a:pt x="2425479" y="1435297"/>
                </a:cubicBezTo>
                <a:cubicBezTo>
                  <a:pt x="2553988" y="1436419"/>
                  <a:pt x="2681485" y="1430806"/>
                  <a:pt x="2809994" y="1426315"/>
                </a:cubicBezTo>
                <a:cubicBezTo>
                  <a:pt x="2858058" y="1424631"/>
                  <a:pt x="2905933" y="1421684"/>
                  <a:pt x="2953618" y="1417071"/>
                </a:cubicBezTo>
                <a:lnTo>
                  <a:pt x="3021543" y="1407897"/>
                </a:lnTo>
                <a:close/>
              </a:path>
            </a:pathLst>
          </a:custGeom>
          <a:solidFill>
            <a:schemeClr val="accent1">
              <a:alpha val="20000"/>
            </a:schemeClr>
          </a:solidFill>
          <a:ln w="32707" cap="flat">
            <a:noFill/>
            <a:prstDash val="solid"/>
            <a:miter/>
          </a:ln>
        </p:spPr>
        <p:txBody>
          <a:bodyPr wrap="square" rtlCol="0" anchor="ctr">
            <a:noAutofit/>
          </a:bodyPr>
          <a:lstStyle/>
          <a:p>
            <a:endParaRPr lang="en-US"/>
          </a:p>
        </p:txBody>
      </p:sp>
      <p:sp>
        <p:nvSpPr>
          <p:cNvPr id="2" name="Title 1">
            <a:extLst>
              <a:ext uri="{FF2B5EF4-FFF2-40B4-BE49-F238E27FC236}">
                <a16:creationId xmlns:a16="http://schemas.microsoft.com/office/drawing/2014/main" id="{26030E26-A86A-417A-AA64-699AA8DD3DA5}"/>
              </a:ext>
            </a:extLst>
          </p:cNvPr>
          <p:cNvSpPr>
            <a:spLocks noGrp="1"/>
          </p:cNvSpPr>
          <p:nvPr>
            <p:ph type="title"/>
          </p:nvPr>
        </p:nvSpPr>
        <p:spPr/>
        <p:txBody>
          <a:bodyPr>
            <a:normAutofit/>
          </a:bodyPr>
          <a:lstStyle>
            <a:lvl1pPr>
              <a:defRPr sz="40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D19CF97E-0E6E-41E9-B75B-0371E744D1E8}"/>
              </a:ext>
            </a:extLst>
          </p:cNvPr>
          <p:cNvSpPr>
            <a:spLocks noGrp="1"/>
          </p:cNvSpPr>
          <p:nvPr>
            <p:ph idx="1"/>
          </p:nvPr>
        </p:nvSpPr>
        <p:spPr>
          <a:xfrm>
            <a:off x="838200" y="2011680"/>
            <a:ext cx="10515600" cy="41605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70BAE770-8363-44CD-8A22-AB26C5C5361B}"/>
              </a:ext>
            </a:extLst>
          </p:cNvPr>
          <p:cNvSpPr>
            <a:spLocks noGrp="1"/>
          </p:cNvSpPr>
          <p:nvPr>
            <p:ph type="dt" sz="half" idx="10"/>
          </p:nvPr>
        </p:nvSpPr>
        <p:spPr/>
        <p:txBody>
          <a:bodyPr/>
          <a:lstStyle/>
          <a:p>
            <a:fld id="{3C04E684-10F4-4CC3-A0B9-F03AA7BE37CF}" type="datetimeFigureOut">
              <a:rPr lang="en-US" smtClean="0"/>
              <a:t>11/1/2022</a:t>
            </a:fld>
            <a:endParaRPr lang="en-US"/>
          </a:p>
        </p:txBody>
      </p:sp>
      <p:sp>
        <p:nvSpPr>
          <p:cNvPr id="5" name="Footer Placeholder 4">
            <a:extLst>
              <a:ext uri="{FF2B5EF4-FFF2-40B4-BE49-F238E27FC236}">
                <a16:creationId xmlns:a16="http://schemas.microsoft.com/office/drawing/2014/main" id="{36E618F2-3B8E-4449-91E7-F8AA4960938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63428F0-E5C2-42A1-AB2F-1A19FFAD19CF}"/>
              </a:ext>
            </a:extLst>
          </p:cNvPr>
          <p:cNvSpPr>
            <a:spLocks noGrp="1"/>
          </p:cNvSpPr>
          <p:nvPr>
            <p:ph type="sldNum" sz="quarter" idx="12"/>
          </p:nvPr>
        </p:nvSpPr>
        <p:spPr/>
        <p:txBody>
          <a:bodyPr/>
          <a:lstStyle/>
          <a:p>
            <a:fld id="{51845F5A-061D-4825-9AE9-D7794091C6CF}" type="slidenum">
              <a:rPr lang="en-US" smtClean="0"/>
              <a:t>‹#›</a:t>
            </a:fld>
            <a:endParaRPr lang="en-US"/>
          </a:p>
        </p:txBody>
      </p:sp>
    </p:spTree>
    <p:extLst>
      <p:ext uri="{BB962C8B-B14F-4D97-AF65-F5344CB8AC3E}">
        <p14:creationId xmlns:p14="http://schemas.microsoft.com/office/powerpoint/2010/main" val="26002112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Graphic 9" descr="Tag=AccentColor&#10;Flavor=Light&#10;Target=Fill">
            <a:extLst>
              <a:ext uri="{FF2B5EF4-FFF2-40B4-BE49-F238E27FC236}">
                <a16:creationId xmlns:a16="http://schemas.microsoft.com/office/drawing/2014/main" id="{DB2CE8D6-5B4E-4EBE-9ED5-A1DA7E2A5CDA}"/>
              </a:ext>
            </a:extLst>
          </p:cNvPr>
          <p:cNvSpPr/>
          <p:nvPr/>
        </p:nvSpPr>
        <p:spPr>
          <a:xfrm>
            <a:off x="7209816" y="0"/>
            <a:ext cx="4143984" cy="5747660"/>
          </a:xfrm>
          <a:custGeom>
            <a:avLst/>
            <a:gdLst>
              <a:gd name="connsiteX0" fmla="*/ 0 w 3843750"/>
              <a:gd name="connsiteY0" fmla="*/ 346 h 5956080"/>
              <a:gd name="connsiteX1" fmla="*/ 72373 w 3843750"/>
              <a:gd name="connsiteY1" fmla="*/ 2447534 h 5956080"/>
              <a:gd name="connsiteX2" fmla="*/ 145093 w 3843750"/>
              <a:gd name="connsiteY2" fmla="*/ 3878724 h 5956080"/>
              <a:gd name="connsiteX3" fmla="*/ 237897 w 3843750"/>
              <a:gd name="connsiteY3" fmla="*/ 4208041 h 5956080"/>
              <a:gd name="connsiteX4" fmla="*/ 281875 w 3843750"/>
              <a:gd name="connsiteY4" fmla="*/ 4677601 h 5956080"/>
              <a:gd name="connsiteX5" fmla="*/ 360135 w 3843750"/>
              <a:gd name="connsiteY5" fmla="*/ 5287407 h 5956080"/>
              <a:gd name="connsiteX6" fmla="*/ 414155 w 3843750"/>
              <a:gd name="connsiteY6" fmla="*/ 5817914 h 5956080"/>
              <a:gd name="connsiteX7" fmla="*/ 681487 w 3843750"/>
              <a:gd name="connsiteY7" fmla="*/ 5914873 h 5956080"/>
              <a:gd name="connsiteX8" fmla="*/ 892373 w 3843750"/>
              <a:gd name="connsiteY8" fmla="*/ 5605295 h 5956080"/>
              <a:gd name="connsiteX9" fmla="*/ 1027770 w 3843750"/>
              <a:gd name="connsiteY9" fmla="*/ 5804063 h 5956080"/>
              <a:gd name="connsiteX10" fmla="*/ 1200566 w 3843750"/>
              <a:gd name="connsiteY10" fmla="*/ 5527036 h 5956080"/>
              <a:gd name="connsiteX11" fmla="*/ 1348083 w 3843750"/>
              <a:gd name="connsiteY11" fmla="*/ 5363590 h 5956080"/>
              <a:gd name="connsiteX12" fmla="*/ 1425997 w 3843750"/>
              <a:gd name="connsiteY12" fmla="*/ 4800532 h 5956080"/>
              <a:gd name="connsiteX13" fmla="*/ 1517416 w 3843750"/>
              <a:gd name="connsiteY13" fmla="*/ 4640549 h 5956080"/>
              <a:gd name="connsiteX14" fmla="*/ 1569705 w 3843750"/>
              <a:gd name="connsiteY14" fmla="*/ 4803995 h 5956080"/>
              <a:gd name="connsiteX15" fmla="*/ 1530921 w 3843750"/>
              <a:gd name="connsiteY15" fmla="*/ 5433885 h 5956080"/>
              <a:gd name="connsiteX16" fmla="*/ 1614721 w 3843750"/>
              <a:gd name="connsiteY16" fmla="*/ 5319957 h 5956080"/>
              <a:gd name="connsiteX17" fmla="*/ 1800676 w 3843750"/>
              <a:gd name="connsiteY17" fmla="*/ 4608691 h 5956080"/>
              <a:gd name="connsiteX18" fmla="*/ 1918759 w 3843750"/>
              <a:gd name="connsiteY18" fmla="*/ 4486799 h 5956080"/>
              <a:gd name="connsiteX19" fmla="*/ 2009139 w 3843750"/>
              <a:gd name="connsiteY19" fmla="*/ 4715000 h 5956080"/>
              <a:gd name="connsiteX20" fmla="*/ 2135532 w 3843750"/>
              <a:gd name="connsiteY20" fmla="*/ 5321689 h 5956080"/>
              <a:gd name="connsiteX21" fmla="*/ 2209291 w 3843750"/>
              <a:gd name="connsiteY21" fmla="*/ 5028733 h 5956080"/>
              <a:gd name="connsiteX22" fmla="*/ 2501208 w 3843750"/>
              <a:gd name="connsiteY22" fmla="*/ 4457711 h 5956080"/>
              <a:gd name="connsiteX23" fmla="*/ 2695127 w 3843750"/>
              <a:gd name="connsiteY23" fmla="*/ 4973674 h 5956080"/>
              <a:gd name="connsiteX24" fmla="*/ 2825329 w 3843750"/>
              <a:gd name="connsiteY24" fmla="*/ 4563328 h 5956080"/>
              <a:gd name="connsiteX25" fmla="*/ 2904628 w 3843750"/>
              <a:gd name="connsiteY25" fmla="*/ 4466368 h 5956080"/>
              <a:gd name="connsiteX26" fmla="*/ 2922635 w 3843750"/>
              <a:gd name="connsiteY26" fmla="*/ 4519696 h 5956080"/>
              <a:gd name="connsiteX27" fmla="*/ 3089544 w 3843750"/>
              <a:gd name="connsiteY27" fmla="*/ 3606545 h 5956080"/>
              <a:gd name="connsiteX28" fmla="*/ 3150490 w 3843750"/>
              <a:gd name="connsiteY28" fmla="*/ 3989882 h 5956080"/>
              <a:gd name="connsiteX29" fmla="*/ 3755448 w 3843750"/>
              <a:gd name="connsiteY29" fmla="*/ 1538193 h 5956080"/>
              <a:gd name="connsiteX30" fmla="*/ 3850330 w 3843750"/>
              <a:gd name="connsiteY30" fmla="*/ 0 h 5956080"/>
              <a:gd name="connsiteX31" fmla="*/ 0 w 3843750"/>
              <a:gd name="connsiteY31" fmla="*/ 0 h 59560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3843750" h="5956080">
                <a:moveTo>
                  <a:pt x="0" y="346"/>
                </a:moveTo>
                <a:cubicBezTo>
                  <a:pt x="12120" y="1234155"/>
                  <a:pt x="72720" y="2447534"/>
                  <a:pt x="72373" y="2447534"/>
                </a:cubicBezTo>
                <a:cubicBezTo>
                  <a:pt x="72720" y="2449265"/>
                  <a:pt x="114274" y="3641520"/>
                  <a:pt x="145093" y="3878724"/>
                </a:cubicBezTo>
                <a:cubicBezTo>
                  <a:pt x="176258" y="4119392"/>
                  <a:pt x="210194" y="3969797"/>
                  <a:pt x="237897" y="4208041"/>
                </a:cubicBezTo>
                <a:cubicBezTo>
                  <a:pt x="250017" y="4367677"/>
                  <a:pt x="237204" y="4527661"/>
                  <a:pt x="281875" y="4677601"/>
                </a:cubicBezTo>
                <a:cubicBezTo>
                  <a:pt x="278758" y="4908226"/>
                  <a:pt x="338319" y="5059552"/>
                  <a:pt x="360135" y="5287407"/>
                </a:cubicBezTo>
                <a:cubicBezTo>
                  <a:pt x="370177" y="5468860"/>
                  <a:pt x="348015" y="5649274"/>
                  <a:pt x="414155" y="5817914"/>
                </a:cubicBezTo>
                <a:cubicBezTo>
                  <a:pt x="467137" y="5947770"/>
                  <a:pt x="534662" y="6049578"/>
                  <a:pt x="681487" y="5914873"/>
                </a:cubicBezTo>
                <a:cubicBezTo>
                  <a:pt x="680448" y="5747964"/>
                  <a:pt x="925963" y="5772897"/>
                  <a:pt x="892373" y="5605295"/>
                </a:cubicBezTo>
                <a:cubicBezTo>
                  <a:pt x="1003184" y="5641309"/>
                  <a:pt x="945009" y="5759046"/>
                  <a:pt x="1027770" y="5804063"/>
                </a:cubicBezTo>
                <a:cubicBezTo>
                  <a:pt x="1099105" y="5719915"/>
                  <a:pt x="1051664" y="5551968"/>
                  <a:pt x="1200566" y="5527036"/>
                </a:cubicBezTo>
                <a:cubicBezTo>
                  <a:pt x="1352931" y="5564088"/>
                  <a:pt x="1336655" y="5453970"/>
                  <a:pt x="1348083" y="5363590"/>
                </a:cubicBezTo>
                <a:cubicBezTo>
                  <a:pt x="1370938" y="5149586"/>
                  <a:pt x="1389291" y="5009687"/>
                  <a:pt x="1425997" y="4800532"/>
                </a:cubicBezTo>
                <a:cubicBezTo>
                  <a:pt x="1436385" y="4748243"/>
                  <a:pt x="1415608" y="4628775"/>
                  <a:pt x="1517416" y="4640549"/>
                </a:cubicBezTo>
                <a:cubicBezTo>
                  <a:pt x="1596022" y="4651976"/>
                  <a:pt x="1566242" y="4746512"/>
                  <a:pt x="1569705" y="4803995"/>
                </a:cubicBezTo>
                <a:cubicBezTo>
                  <a:pt x="1600177" y="5128809"/>
                  <a:pt x="1532998" y="5109763"/>
                  <a:pt x="1530921" y="5433885"/>
                </a:cubicBezTo>
                <a:cubicBezTo>
                  <a:pt x="1530574" y="5446697"/>
                  <a:pt x="1580786" y="5458125"/>
                  <a:pt x="1614721" y="5319957"/>
                </a:cubicBezTo>
                <a:cubicBezTo>
                  <a:pt x="1681208" y="5047432"/>
                  <a:pt x="1760507" y="4832736"/>
                  <a:pt x="1800676" y="4608691"/>
                </a:cubicBezTo>
                <a:cubicBezTo>
                  <a:pt x="1848463" y="4656824"/>
                  <a:pt x="1889671" y="4439704"/>
                  <a:pt x="1918759" y="4486799"/>
                </a:cubicBezTo>
                <a:cubicBezTo>
                  <a:pt x="1932264" y="4566098"/>
                  <a:pt x="1956503" y="4642626"/>
                  <a:pt x="2009139" y="4715000"/>
                </a:cubicBezTo>
                <a:cubicBezTo>
                  <a:pt x="2054502" y="4933851"/>
                  <a:pt x="2004983" y="5137812"/>
                  <a:pt x="2135532" y="5321689"/>
                </a:cubicBezTo>
                <a:cubicBezTo>
                  <a:pt x="2135532" y="5321689"/>
                  <a:pt x="2137610" y="5265245"/>
                  <a:pt x="2209291" y="5028733"/>
                </a:cubicBezTo>
                <a:cubicBezTo>
                  <a:pt x="2267120" y="4838277"/>
                  <a:pt x="2341225" y="4936622"/>
                  <a:pt x="2501208" y="4457711"/>
                </a:cubicBezTo>
                <a:cubicBezTo>
                  <a:pt x="2545186" y="4641934"/>
                  <a:pt x="2446495" y="4877753"/>
                  <a:pt x="2695127" y="4973674"/>
                </a:cubicBezTo>
                <a:cubicBezTo>
                  <a:pt x="2743260" y="4833775"/>
                  <a:pt x="2706208" y="4662365"/>
                  <a:pt x="2825329" y="4563328"/>
                </a:cubicBezTo>
                <a:cubicBezTo>
                  <a:pt x="2859958" y="4534586"/>
                  <a:pt x="2884890" y="4501689"/>
                  <a:pt x="2904628" y="4466368"/>
                </a:cubicBezTo>
                <a:cubicBezTo>
                  <a:pt x="2910515" y="4484375"/>
                  <a:pt x="2916749" y="4503074"/>
                  <a:pt x="2922635" y="4519696"/>
                </a:cubicBezTo>
                <a:cubicBezTo>
                  <a:pt x="2946529" y="4491647"/>
                  <a:pt x="3082618" y="3784882"/>
                  <a:pt x="3089544" y="3606545"/>
                </a:cubicBezTo>
                <a:cubicBezTo>
                  <a:pt x="3124172" y="3733285"/>
                  <a:pt x="3150490" y="3989882"/>
                  <a:pt x="3150490" y="3989882"/>
                </a:cubicBezTo>
                <a:cubicBezTo>
                  <a:pt x="3150490" y="3989882"/>
                  <a:pt x="3300085" y="3936900"/>
                  <a:pt x="3755448" y="1538193"/>
                </a:cubicBezTo>
                <a:cubicBezTo>
                  <a:pt x="3791461" y="1348775"/>
                  <a:pt x="3824704" y="697762"/>
                  <a:pt x="3850330" y="0"/>
                </a:cubicBezTo>
                <a:lnTo>
                  <a:pt x="0" y="0"/>
                </a:lnTo>
                <a:close/>
              </a:path>
            </a:pathLst>
          </a:custGeom>
          <a:solidFill>
            <a:schemeClr val="accent1">
              <a:alpha val="20000"/>
            </a:schemeClr>
          </a:solidFill>
          <a:ln w="32707" cap="flat">
            <a:noFill/>
            <a:prstDash val="solid"/>
            <a:miter/>
          </a:ln>
        </p:spPr>
        <p:txBody>
          <a:bodyPr rtlCol="0" anchor="ctr"/>
          <a:lstStyle/>
          <a:p>
            <a:endParaRPr lang="en-US"/>
          </a:p>
        </p:txBody>
      </p:sp>
      <p:sp>
        <p:nvSpPr>
          <p:cNvPr id="2" name="Title 1">
            <a:extLst>
              <a:ext uri="{FF2B5EF4-FFF2-40B4-BE49-F238E27FC236}">
                <a16:creationId xmlns:a16="http://schemas.microsoft.com/office/drawing/2014/main" id="{64AD5705-B027-4C44-B38A-60296E29EB12}"/>
              </a:ext>
            </a:extLst>
          </p:cNvPr>
          <p:cNvSpPr>
            <a:spLocks noGrp="1"/>
          </p:cNvSpPr>
          <p:nvPr>
            <p:ph type="title"/>
          </p:nvPr>
        </p:nvSpPr>
        <p:spPr>
          <a:xfrm>
            <a:off x="831850" y="1078991"/>
            <a:ext cx="5266944" cy="3136392"/>
          </a:xfrm>
        </p:spPr>
        <p:txBody>
          <a:bodyPr anchor="b">
            <a:normAutofit/>
          </a:bodyPr>
          <a:lstStyle>
            <a:lvl1pPr>
              <a:defRPr sz="48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BE8BBAC4-9088-44CF-BA2D-B8DD24FB5274}"/>
              </a:ext>
            </a:extLst>
          </p:cNvPr>
          <p:cNvSpPr>
            <a:spLocks noGrp="1"/>
          </p:cNvSpPr>
          <p:nvPr>
            <p:ph type="body" idx="1"/>
          </p:nvPr>
        </p:nvSpPr>
        <p:spPr>
          <a:xfrm>
            <a:off x="831850" y="4279392"/>
            <a:ext cx="5266944" cy="1500187"/>
          </a:xfrm>
        </p:spPr>
        <p:txBody>
          <a:bodyPr/>
          <a:lstStyle>
            <a:lvl1pPr marL="0" indent="0">
              <a:buNone/>
              <a:defRPr sz="2400" cap="all" baseline="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793FB3F-D2A6-4919-B57B-C08861D46303}"/>
              </a:ext>
            </a:extLst>
          </p:cNvPr>
          <p:cNvSpPr>
            <a:spLocks noGrp="1"/>
          </p:cNvSpPr>
          <p:nvPr>
            <p:ph type="dt" sz="half" idx="10"/>
          </p:nvPr>
        </p:nvSpPr>
        <p:spPr/>
        <p:txBody>
          <a:bodyPr/>
          <a:lstStyle/>
          <a:p>
            <a:fld id="{3C04E684-10F4-4CC3-A0B9-F03AA7BE37CF}" type="datetimeFigureOut">
              <a:rPr lang="en-US" smtClean="0"/>
              <a:t>11/1/2022</a:t>
            </a:fld>
            <a:endParaRPr lang="en-US"/>
          </a:p>
        </p:txBody>
      </p:sp>
      <p:sp>
        <p:nvSpPr>
          <p:cNvPr id="5" name="Footer Placeholder 4">
            <a:extLst>
              <a:ext uri="{FF2B5EF4-FFF2-40B4-BE49-F238E27FC236}">
                <a16:creationId xmlns:a16="http://schemas.microsoft.com/office/drawing/2014/main" id="{989049E0-6BE5-43FA-A4D4-ACAFC871A79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DF8C28D-1479-4F15-B906-0AEBBCCA8CFA}"/>
              </a:ext>
            </a:extLst>
          </p:cNvPr>
          <p:cNvSpPr>
            <a:spLocks noGrp="1"/>
          </p:cNvSpPr>
          <p:nvPr>
            <p:ph type="sldNum" sz="quarter" idx="12"/>
          </p:nvPr>
        </p:nvSpPr>
        <p:spPr/>
        <p:txBody>
          <a:bodyPr/>
          <a:lstStyle/>
          <a:p>
            <a:fld id="{51845F5A-061D-4825-9AE9-D7794091C6CF}" type="slidenum">
              <a:rPr lang="en-US" smtClean="0"/>
              <a:t>‹#›</a:t>
            </a:fld>
            <a:endParaRPr lang="en-US"/>
          </a:p>
        </p:txBody>
      </p:sp>
    </p:spTree>
    <p:extLst>
      <p:ext uri="{BB962C8B-B14F-4D97-AF65-F5344CB8AC3E}">
        <p14:creationId xmlns:p14="http://schemas.microsoft.com/office/powerpoint/2010/main" val="11193273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Freeform: Shape 7" descr="Tag=AccentColor&#10;Flavor=Light&#10;Target=Fill">
            <a:extLst>
              <a:ext uri="{FF2B5EF4-FFF2-40B4-BE49-F238E27FC236}">
                <a16:creationId xmlns:a16="http://schemas.microsoft.com/office/drawing/2014/main" id="{FD51F360-8860-4FB5-A0A5-773473DD8B39}"/>
              </a:ext>
            </a:extLst>
          </p:cNvPr>
          <p:cNvSpPr/>
          <p:nvPr/>
        </p:nvSpPr>
        <p:spPr>
          <a:xfrm flipH="1">
            <a:off x="1" y="315111"/>
            <a:ext cx="3021543" cy="1435442"/>
          </a:xfrm>
          <a:custGeom>
            <a:avLst/>
            <a:gdLst>
              <a:gd name="connsiteX0" fmla="*/ 3021543 w 3021543"/>
              <a:gd name="connsiteY0" fmla="*/ 0 h 1435442"/>
              <a:gd name="connsiteX1" fmla="*/ 2963800 w 3021543"/>
              <a:gd name="connsiteY1" fmla="*/ 7242 h 1435442"/>
              <a:gd name="connsiteX2" fmla="*/ 2793803 w 3021543"/>
              <a:gd name="connsiteY2" fmla="*/ 24082 h 1435442"/>
              <a:gd name="connsiteX3" fmla="*/ 2414348 w 3021543"/>
              <a:gd name="connsiteY3" fmla="*/ 29696 h 1435442"/>
              <a:gd name="connsiteX4" fmla="*/ 2091558 w 3021543"/>
              <a:gd name="connsiteY4" fmla="*/ 27450 h 1435442"/>
              <a:gd name="connsiteX5" fmla="*/ 1645319 w 3021543"/>
              <a:gd name="connsiteY5" fmla="*/ 28573 h 1435442"/>
              <a:gd name="connsiteX6" fmla="*/ 1243602 w 3021543"/>
              <a:gd name="connsiteY6" fmla="*/ 60008 h 1435442"/>
              <a:gd name="connsiteX7" fmla="*/ 753851 w 3021543"/>
              <a:gd name="connsiteY7" fmla="*/ 57763 h 1435442"/>
              <a:gd name="connsiteX8" fmla="*/ 465465 w 3021543"/>
              <a:gd name="connsiteY8" fmla="*/ 116142 h 1435442"/>
              <a:gd name="connsiteX9" fmla="*/ 546416 w 3021543"/>
              <a:gd name="connsiteY9" fmla="*/ 136351 h 1435442"/>
              <a:gd name="connsiteX10" fmla="*/ 689091 w 3021543"/>
              <a:gd name="connsiteY10" fmla="*/ 180136 h 1435442"/>
              <a:gd name="connsiteX11" fmla="*/ 704269 w 3021543"/>
              <a:gd name="connsiteY11" fmla="*/ 208203 h 1435442"/>
              <a:gd name="connsiteX12" fmla="*/ 683020 w 3021543"/>
              <a:gd name="connsiteY12" fmla="*/ 221675 h 1435442"/>
              <a:gd name="connsiteX13" fmla="*/ 621295 w 3021543"/>
              <a:gd name="connsiteY13" fmla="*/ 247496 h 1435442"/>
              <a:gd name="connsiteX14" fmla="*/ 848968 w 3021543"/>
              <a:gd name="connsiteY14" fmla="*/ 285668 h 1435442"/>
              <a:gd name="connsiteX15" fmla="*/ 768018 w 3021543"/>
              <a:gd name="connsiteY15" fmla="*/ 309244 h 1435442"/>
              <a:gd name="connsiteX16" fmla="*/ 684032 w 3021543"/>
              <a:gd name="connsiteY16" fmla="*/ 326085 h 1435442"/>
              <a:gd name="connsiteX17" fmla="*/ 592962 w 3021543"/>
              <a:gd name="connsiteY17" fmla="*/ 338434 h 1435442"/>
              <a:gd name="connsiteX18" fmla="*/ 509988 w 3021543"/>
              <a:gd name="connsiteY18" fmla="*/ 363133 h 1435442"/>
              <a:gd name="connsiteX19" fmla="*/ 726531 w 3021543"/>
              <a:gd name="connsiteY19" fmla="*/ 373237 h 1435442"/>
              <a:gd name="connsiteX20" fmla="*/ 614212 w 3021543"/>
              <a:gd name="connsiteY20" fmla="*/ 395691 h 1435442"/>
              <a:gd name="connsiteX21" fmla="*/ 522131 w 3021543"/>
              <a:gd name="connsiteY21" fmla="*/ 424881 h 1435442"/>
              <a:gd name="connsiteX22" fmla="*/ 457370 w 3021543"/>
              <a:gd name="connsiteY22" fmla="*/ 438353 h 1435442"/>
              <a:gd name="connsiteX23" fmla="*/ 388562 w 3021543"/>
              <a:gd name="connsiteY23" fmla="*/ 441721 h 1435442"/>
              <a:gd name="connsiteX24" fmla="*/ 372372 w 3021543"/>
              <a:gd name="connsiteY24" fmla="*/ 463052 h 1435442"/>
              <a:gd name="connsiteX25" fmla="*/ 393622 w 3021543"/>
              <a:gd name="connsiteY25" fmla="*/ 485506 h 1435442"/>
              <a:gd name="connsiteX26" fmla="*/ 426002 w 3021543"/>
              <a:gd name="connsiteY26" fmla="*/ 487751 h 1435442"/>
              <a:gd name="connsiteX27" fmla="*/ 619271 w 3021543"/>
              <a:gd name="connsiteY27" fmla="*/ 493365 h 1435442"/>
              <a:gd name="connsiteX28" fmla="*/ 0 w 3021543"/>
              <a:gd name="connsiteY28" fmla="*/ 542762 h 1435442"/>
              <a:gd name="connsiteX29" fmla="*/ 83986 w 3021543"/>
              <a:gd name="connsiteY29" fmla="*/ 573075 h 1435442"/>
              <a:gd name="connsiteX30" fmla="*/ 112319 w 3021543"/>
              <a:gd name="connsiteY30" fmla="*/ 656154 h 1435442"/>
              <a:gd name="connsiteX31" fmla="*/ 215531 w 3021543"/>
              <a:gd name="connsiteY31" fmla="*/ 703306 h 1435442"/>
              <a:gd name="connsiteX32" fmla="*/ 282315 w 3021543"/>
              <a:gd name="connsiteY32" fmla="*/ 720147 h 1435442"/>
              <a:gd name="connsiteX33" fmla="*/ 435109 w 3021543"/>
              <a:gd name="connsiteY33" fmla="*/ 744846 h 1435442"/>
              <a:gd name="connsiteX34" fmla="*/ 457370 w 3021543"/>
              <a:gd name="connsiteY34" fmla="*/ 785263 h 1435442"/>
              <a:gd name="connsiteX35" fmla="*/ 476596 w 3021543"/>
              <a:gd name="connsiteY35" fmla="*/ 830170 h 1435442"/>
              <a:gd name="connsiteX36" fmla="*/ 517071 w 3021543"/>
              <a:gd name="connsiteY36" fmla="*/ 859360 h 1435442"/>
              <a:gd name="connsiteX37" fmla="*/ 202377 w 3021543"/>
              <a:gd name="connsiteY37" fmla="*/ 854869 h 1435442"/>
              <a:gd name="connsiteX38" fmla="*/ 557546 w 3021543"/>
              <a:gd name="connsiteY38" fmla="*/ 949175 h 1435442"/>
              <a:gd name="connsiteX39" fmla="*/ 526178 w 3021543"/>
              <a:gd name="connsiteY39" fmla="*/ 986223 h 1435442"/>
              <a:gd name="connsiteX40" fmla="*/ 720459 w 3021543"/>
              <a:gd name="connsiteY40" fmla="*/ 1036744 h 1435442"/>
              <a:gd name="connsiteX41" fmla="*/ 616236 w 3021543"/>
              <a:gd name="connsiteY41" fmla="*/ 1042357 h 1435442"/>
              <a:gd name="connsiteX42" fmla="*/ 1222353 w 3021543"/>
              <a:gd name="connsiteY42" fmla="*/ 1253422 h 1435442"/>
              <a:gd name="connsiteX43" fmla="*/ 2087511 w 3021543"/>
              <a:gd name="connsiteY43" fmla="*/ 1406107 h 1435442"/>
              <a:gd name="connsiteX44" fmla="*/ 2425479 w 3021543"/>
              <a:gd name="connsiteY44" fmla="*/ 1435297 h 1435442"/>
              <a:gd name="connsiteX45" fmla="*/ 2809994 w 3021543"/>
              <a:gd name="connsiteY45" fmla="*/ 1426315 h 1435442"/>
              <a:gd name="connsiteX46" fmla="*/ 2953618 w 3021543"/>
              <a:gd name="connsiteY46" fmla="*/ 1417071 h 1435442"/>
              <a:gd name="connsiteX47" fmla="*/ 3021543 w 3021543"/>
              <a:gd name="connsiteY47" fmla="*/ 1407897 h 14354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3021543" h="1435442">
                <a:moveTo>
                  <a:pt x="3021543" y="0"/>
                </a:moveTo>
                <a:lnTo>
                  <a:pt x="2963800" y="7242"/>
                </a:lnTo>
                <a:cubicBezTo>
                  <a:pt x="2907134" y="13978"/>
                  <a:pt x="2850469" y="22960"/>
                  <a:pt x="2793803" y="24082"/>
                </a:cubicBezTo>
                <a:cubicBezTo>
                  <a:pt x="2667318" y="27450"/>
                  <a:pt x="2539821" y="19592"/>
                  <a:pt x="2414348" y="29696"/>
                </a:cubicBezTo>
                <a:cubicBezTo>
                  <a:pt x="2307089" y="38677"/>
                  <a:pt x="2198818" y="28573"/>
                  <a:pt x="2091558" y="27450"/>
                </a:cubicBezTo>
                <a:cubicBezTo>
                  <a:pt x="1942812" y="26328"/>
                  <a:pt x="1793053" y="18469"/>
                  <a:pt x="1645319" y="28573"/>
                </a:cubicBezTo>
                <a:cubicBezTo>
                  <a:pt x="1510738" y="36432"/>
                  <a:pt x="1376158" y="38677"/>
                  <a:pt x="1243602" y="60008"/>
                </a:cubicBezTo>
                <a:cubicBezTo>
                  <a:pt x="1079677" y="71235"/>
                  <a:pt x="916765" y="64499"/>
                  <a:pt x="753851" y="57763"/>
                </a:cubicBezTo>
                <a:cubicBezTo>
                  <a:pt x="653675" y="53272"/>
                  <a:pt x="554511" y="38677"/>
                  <a:pt x="465465" y="116142"/>
                </a:cubicBezTo>
                <a:cubicBezTo>
                  <a:pt x="489751" y="134105"/>
                  <a:pt x="519095" y="130737"/>
                  <a:pt x="546416" y="136351"/>
                </a:cubicBezTo>
                <a:cubicBezTo>
                  <a:pt x="594986" y="147578"/>
                  <a:pt x="643557" y="158804"/>
                  <a:pt x="689091" y="180136"/>
                </a:cubicBezTo>
                <a:cubicBezTo>
                  <a:pt x="699210" y="184626"/>
                  <a:pt x="708317" y="193608"/>
                  <a:pt x="704269" y="208203"/>
                </a:cubicBezTo>
                <a:cubicBezTo>
                  <a:pt x="701234" y="219430"/>
                  <a:pt x="691115" y="219430"/>
                  <a:pt x="683020" y="221675"/>
                </a:cubicBezTo>
                <a:cubicBezTo>
                  <a:pt x="664806" y="228411"/>
                  <a:pt x="642545" y="223920"/>
                  <a:pt x="621295" y="247496"/>
                </a:cubicBezTo>
                <a:cubicBezTo>
                  <a:pt x="702245" y="259846"/>
                  <a:pt x="780160" y="236270"/>
                  <a:pt x="848968" y="285668"/>
                </a:cubicBezTo>
                <a:cubicBezTo>
                  <a:pt x="823671" y="310367"/>
                  <a:pt x="795339" y="304753"/>
                  <a:pt x="768018" y="309244"/>
                </a:cubicBezTo>
                <a:cubicBezTo>
                  <a:pt x="739685" y="313735"/>
                  <a:pt x="712365" y="321594"/>
                  <a:pt x="684032" y="326085"/>
                </a:cubicBezTo>
                <a:cubicBezTo>
                  <a:pt x="653675" y="331698"/>
                  <a:pt x="623319" y="332821"/>
                  <a:pt x="592962" y="338434"/>
                </a:cubicBezTo>
                <a:cubicBezTo>
                  <a:pt x="567666" y="342925"/>
                  <a:pt x="540345" y="335066"/>
                  <a:pt x="509988" y="363133"/>
                </a:cubicBezTo>
                <a:cubicBezTo>
                  <a:pt x="584867" y="383342"/>
                  <a:pt x="652663" y="353029"/>
                  <a:pt x="726531" y="373237"/>
                </a:cubicBezTo>
                <a:cubicBezTo>
                  <a:pt x="683020" y="391200"/>
                  <a:pt x="647604" y="385587"/>
                  <a:pt x="614212" y="395691"/>
                </a:cubicBezTo>
                <a:cubicBezTo>
                  <a:pt x="583855" y="405795"/>
                  <a:pt x="547428" y="394568"/>
                  <a:pt x="522131" y="424881"/>
                </a:cubicBezTo>
                <a:cubicBezTo>
                  <a:pt x="502905" y="448457"/>
                  <a:pt x="482668" y="451825"/>
                  <a:pt x="457370" y="438353"/>
                </a:cubicBezTo>
                <a:cubicBezTo>
                  <a:pt x="435109" y="426003"/>
                  <a:pt x="410824" y="429371"/>
                  <a:pt x="388562" y="441721"/>
                </a:cubicBezTo>
                <a:cubicBezTo>
                  <a:pt x="380468" y="446212"/>
                  <a:pt x="372372" y="451825"/>
                  <a:pt x="372372" y="463052"/>
                </a:cubicBezTo>
                <a:cubicBezTo>
                  <a:pt x="372372" y="478770"/>
                  <a:pt x="382491" y="483260"/>
                  <a:pt x="393622" y="485506"/>
                </a:cubicBezTo>
                <a:cubicBezTo>
                  <a:pt x="403741" y="487751"/>
                  <a:pt x="415883" y="489997"/>
                  <a:pt x="426002" y="487751"/>
                </a:cubicBezTo>
                <a:cubicBezTo>
                  <a:pt x="490762" y="475402"/>
                  <a:pt x="554511" y="495610"/>
                  <a:pt x="619271" y="493365"/>
                </a:cubicBezTo>
                <a:cubicBezTo>
                  <a:pt x="415883" y="541640"/>
                  <a:pt x="210471" y="525922"/>
                  <a:pt x="0" y="542762"/>
                </a:cubicBezTo>
                <a:cubicBezTo>
                  <a:pt x="27321" y="576443"/>
                  <a:pt x="62737" y="548376"/>
                  <a:pt x="83986" y="573075"/>
                </a:cubicBezTo>
                <a:cubicBezTo>
                  <a:pt x="63748" y="624719"/>
                  <a:pt x="71844" y="652785"/>
                  <a:pt x="112319" y="656154"/>
                </a:cubicBezTo>
                <a:cubicBezTo>
                  <a:pt x="151782" y="659522"/>
                  <a:pt x="194281" y="641559"/>
                  <a:pt x="215531" y="703306"/>
                </a:cubicBezTo>
                <a:cubicBezTo>
                  <a:pt x="221602" y="722392"/>
                  <a:pt x="259042" y="716779"/>
                  <a:pt x="282315" y="720147"/>
                </a:cubicBezTo>
                <a:cubicBezTo>
                  <a:pt x="332909" y="728005"/>
                  <a:pt x="386539" y="720147"/>
                  <a:pt x="435109" y="744846"/>
                </a:cubicBezTo>
                <a:cubicBezTo>
                  <a:pt x="454335" y="753827"/>
                  <a:pt x="467489" y="760563"/>
                  <a:pt x="457370" y="785263"/>
                </a:cubicBezTo>
                <a:cubicBezTo>
                  <a:pt x="447252" y="811084"/>
                  <a:pt x="460406" y="820066"/>
                  <a:pt x="476596" y="830170"/>
                </a:cubicBezTo>
                <a:cubicBezTo>
                  <a:pt x="488739" y="838028"/>
                  <a:pt x="506953" y="835783"/>
                  <a:pt x="517071" y="859360"/>
                </a:cubicBezTo>
                <a:cubicBezTo>
                  <a:pt x="410824" y="855992"/>
                  <a:pt x="307612" y="836906"/>
                  <a:pt x="202377" y="854869"/>
                </a:cubicBezTo>
                <a:cubicBezTo>
                  <a:pt x="317731" y="899776"/>
                  <a:pt x="444216" y="897531"/>
                  <a:pt x="557546" y="949175"/>
                </a:cubicBezTo>
                <a:cubicBezTo>
                  <a:pt x="553499" y="967137"/>
                  <a:pt x="527190" y="959278"/>
                  <a:pt x="526178" y="986223"/>
                </a:cubicBezTo>
                <a:cubicBezTo>
                  <a:pt x="585879" y="1014290"/>
                  <a:pt x="657723" y="995204"/>
                  <a:pt x="720459" y="1036744"/>
                </a:cubicBezTo>
                <a:cubicBezTo>
                  <a:pt x="684032" y="1055829"/>
                  <a:pt x="650640" y="1024394"/>
                  <a:pt x="616236" y="1042357"/>
                </a:cubicBezTo>
                <a:cubicBezTo>
                  <a:pt x="627367" y="1069302"/>
                  <a:pt x="1131283" y="1235459"/>
                  <a:pt x="1222353" y="1253422"/>
                </a:cubicBezTo>
                <a:cubicBezTo>
                  <a:pt x="1407527" y="1290470"/>
                  <a:pt x="1940788" y="1384776"/>
                  <a:pt x="2087511" y="1406107"/>
                </a:cubicBezTo>
                <a:cubicBezTo>
                  <a:pt x="2200841" y="1421824"/>
                  <a:pt x="2313160" y="1434174"/>
                  <a:pt x="2425479" y="1435297"/>
                </a:cubicBezTo>
                <a:cubicBezTo>
                  <a:pt x="2553988" y="1436419"/>
                  <a:pt x="2681485" y="1430806"/>
                  <a:pt x="2809994" y="1426315"/>
                </a:cubicBezTo>
                <a:cubicBezTo>
                  <a:pt x="2858058" y="1424631"/>
                  <a:pt x="2905933" y="1421684"/>
                  <a:pt x="2953618" y="1417071"/>
                </a:cubicBezTo>
                <a:lnTo>
                  <a:pt x="3021543" y="1407897"/>
                </a:lnTo>
                <a:close/>
              </a:path>
            </a:pathLst>
          </a:custGeom>
          <a:solidFill>
            <a:schemeClr val="accent1">
              <a:alpha val="20000"/>
            </a:schemeClr>
          </a:solidFill>
          <a:ln w="32707" cap="flat">
            <a:noFill/>
            <a:prstDash val="solid"/>
            <a:miter/>
          </a:ln>
        </p:spPr>
        <p:txBody>
          <a:bodyPr wrap="square" rtlCol="0" anchor="ctr">
            <a:noAutofit/>
          </a:bodyPr>
          <a:lstStyle/>
          <a:p>
            <a:endParaRPr lang="en-US"/>
          </a:p>
        </p:txBody>
      </p:sp>
      <p:sp>
        <p:nvSpPr>
          <p:cNvPr id="2" name="Title 1">
            <a:extLst>
              <a:ext uri="{FF2B5EF4-FFF2-40B4-BE49-F238E27FC236}">
                <a16:creationId xmlns:a16="http://schemas.microsoft.com/office/drawing/2014/main" id="{D2A77EC9-372A-4ECA-9088-780532AF057F}"/>
              </a:ext>
            </a:extLst>
          </p:cNvPr>
          <p:cNvSpPr>
            <a:spLocks noGrp="1"/>
          </p:cNvSpPr>
          <p:nvPr>
            <p:ph type="title"/>
          </p:nvPr>
        </p:nvSpPr>
        <p:spPr/>
        <p:txBody>
          <a:bodyPr>
            <a:normAutofit/>
          </a:bodyPr>
          <a:lstStyle>
            <a:lvl1pPr>
              <a:defRPr sz="40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57C882CE-1B27-414A-9B06-AA5D2DB683BA}"/>
              </a:ext>
            </a:extLst>
          </p:cNvPr>
          <p:cNvSpPr>
            <a:spLocks noGrp="1"/>
          </p:cNvSpPr>
          <p:nvPr>
            <p:ph sz="half" idx="1"/>
          </p:nvPr>
        </p:nvSpPr>
        <p:spPr>
          <a:xfrm>
            <a:off x="838200" y="2011680"/>
            <a:ext cx="4937760" cy="41605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A0397E60-5D92-4530-96D1-FC09AF3C2742}"/>
              </a:ext>
            </a:extLst>
          </p:cNvPr>
          <p:cNvSpPr>
            <a:spLocks noGrp="1"/>
          </p:cNvSpPr>
          <p:nvPr>
            <p:ph sz="half" idx="2"/>
          </p:nvPr>
        </p:nvSpPr>
        <p:spPr>
          <a:xfrm>
            <a:off x="6419088" y="2011680"/>
            <a:ext cx="4937760" cy="41605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a:extLst>
              <a:ext uri="{FF2B5EF4-FFF2-40B4-BE49-F238E27FC236}">
                <a16:creationId xmlns:a16="http://schemas.microsoft.com/office/drawing/2014/main" id="{034240FE-0C6A-47E9-9B0A-7B3C60877372}"/>
              </a:ext>
            </a:extLst>
          </p:cNvPr>
          <p:cNvSpPr>
            <a:spLocks noGrp="1"/>
          </p:cNvSpPr>
          <p:nvPr>
            <p:ph type="dt" sz="half" idx="10"/>
          </p:nvPr>
        </p:nvSpPr>
        <p:spPr/>
        <p:txBody>
          <a:bodyPr/>
          <a:lstStyle/>
          <a:p>
            <a:fld id="{3C04E684-10F4-4CC3-A0B9-F03AA7BE37CF}" type="datetimeFigureOut">
              <a:rPr lang="en-US" smtClean="0"/>
              <a:t>11/1/2022</a:t>
            </a:fld>
            <a:endParaRPr lang="en-US"/>
          </a:p>
        </p:txBody>
      </p:sp>
      <p:sp>
        <p:nvSpPr>
          <p:cNvPr id="6" name="Footer Placeholder 5">
            <a:extLst>
              <a:ext uri="{FF2B5EF4-FFF2-40B4-BE49-F238E27FC236}">
                <a16:creationId xmlns:a16="http://schemas.microsoft.com/office/drawing/2014/main" id="{8671AE1B-BB18-4C7E-AA77-3A4D401A5F3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6FA7B1D-FEDD-4E29-A352-29E5F498B323}"/>
              </a:ext>
            </a:extLst>
          </p:cNvPr>
          <p:cNvSpPr>
            <a:spLocks noGrp="1"/>
          </p:cNvSpPr>
          <p:nvPr>
            <p:ph type="sldNum" sz="quarter" idx="12"/>
          </p:nvPr>
        </p:nvSpPr>
        <p:spPr/>
        <p:txBody>
          <a:bodyPr/>
          <a:lstStyle/>
          <a:p>
            <a:fld id="{51845F5A-061D-4825-9AE9-D7794091C6CF}" type="slidenum">
              <a:rPr lang="en-US" smtClean="0"/>
              <a:t>‹#›</a:t>
            </a:fld>
            <a:endParaRPr lang="en-US"/>
          </a:p>
        </p:txBody>
      </p:sp>
    </p:spTree>
    <p:extLst>
      <p:ext uri="{BB962C8B-B14F-4D97-AF65-F5344CB8AC3E}">
        <p14:creationId xmlns:p14="http://schemas.microsoft.com/office/powerpoint/2010/main" val="17592871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Freeform: Shape 9" descr="Tag=AccentColor&#10;Flavor=Light&#10;Target=Fill">
            <a:extLst>
              <a:ext uri="{FF2B5EF4-FFF2-40B4-BE49-F238E27FC236}">
                <a16:creationId xmlns:a16="http://schemas.microsoft.com/office/drawing/2014/main" id="{527D753D-3426-457C-9082-B92894509EC0}"/>
              </a:ext>
            </a:extLst>
          </p:cNvPr>
          <p:cNvSpPr/>
          <p:nvPr/>
        </p:nvSpPr>
        <p:spPr>
          <a:xfrm flipH="1">
            <a:off x="1" y="315111"/>
            <a:ext cx="3021543" cy="1435442"/>
          </a:xfrm>
          <a:custGeom>
            <a:avLst/>
            <a:gdLst>
              <a:gd name="connsiteX0" fmla="*/ 3021543 w 3021543"/>
              <a:gd name="connsiteY0" fmla="*/ 0 h 1435442"/>
              <a:gd name="connsiteX1" fmla="*/ 2963800 w 3021543"/>
              <a:gd name="connsiteY1" fmla="*/ 7242 h 1435442"/>
              <a:gd name="connsiteX2" fmla="*/ 2793803 w 3021543"/>
              <a:gd name="connsiteY2" fmla="*/ 24082 h 1435442"/>
              <a:gd name="connsiteX3" fmla="*/ 2414348 w 3021543"/>
              <a:gd name="connsiteY3" fmla="*/ 29696 h 1435442"/>
              <a:gd name="connsiteX4" fmla="*/ 2091558 w 3021543"/>
              <a:gd name="connsiteY4" fmla="*/ 27450 h 1435442"/>
              <a:gd name="connsiteX5" fmla="*/ 1645319 w 3021543"/>
              <a:gd name="connsiteY5" fmla="*/ 28573 h 1435442"/>
              <a:gd name="connsiteX6" fmla="*/ 1243602 w 3021543"/>
              <a:gd name="connsiteY6" fmla="*/ 60008 h 1435442"/>
              <a:gd name="connsiteX7" fmla="*/ 753851 w 3021543"/>
              <a:gd name="connsiteY7" fmla="*/ 57763 h 1435442"/>
              <a:gd name="connsiteX8" fmla="*/ 465465 w 3021543"/>
              <a:gd name="connsiteY8" fmla="*/ 116142 h 1435442"/>
              <a:gd name="connsiteX9" fmla="*/ 546416 w 3021543"/>
              <a:gd name="connsiteY9" fmla="*/ 136351 h 1435442"/>
              <a:gd name="connsiteX10" fmla="*/ 689091 w 3021543"/>
              <a:gd name="connsiteY10" fmla="*/ 180136 h 1435442"/>
              <a:gd name="connsiteX11" fmla="*/ 704269 w 3021543"/>
              <a:gd name="connsiteY11" fmla="*/ 208203 h 1435442"/>
              <a:gd name="connsiteX12" fmla="*/ 683020 w 3021543"/>
              <a:gd name="connsiteY12" fmla="*/ 221675 h 1435442"/>
              <a:gd name="connsiteX13" fmla="*/ 621295 w 3021543"/>
              <a:gd name="connsiteY13" fmla="*/ 247496 h 1435442"/>
              <a:gd name="connsiteX14" fmla="*/ 848968 w 3021543"/>
              <a:gd name="connsiteY14" fmla="*/ 285668 h 1435442"/>
              <a:gd name="connsiteX15" fmla="*/ 768018 w 3021543"/>
              <a:gd name="connsiteY15" fmla="*/ 309244 h 1435442"/>
              <a:gd name="connsiteX16" fmla="*/ 684032 w 3021543"/>
              <a:gd name="connsiteY16" fmla="*/ 326085 h 1435442"/>
              <a:gd name="connsiteX17" fmla="*/ 592962 w 3021543"/>
              <a:gd name="connsiteY17" fmla="*/ 338434 h 1435442"/>
              <a:gd name="connsiteX18" fmla="*/ 509988 w 3021543"/>
              <a:gd name="connsiteY18" fmla="*/ 363133 h 1435442"/>
              <a:gd name="connsiteX19" fmla="*/ 726531 w 3021543"/>
              <a:gd name="connsiteY19" fmla="*/ 373237 h 1435442"/>
              <a:gd name="connsiteX20" fmla="*/ 614212 w 3021543"/>
              <a:gd name="connsiteY20" fmla="*/ 395691 h 1435442"/>
              <a:gd name="connsiteX21" fmla="*/ 522131 w 3021543"/>
              <a:gd name="connsiteY21" fmla="*/ 424881 h 1435442"/>
              <a:gd name="connsiteX22" fmla="*/ 457370 w 3021543"/>
              <a:gd name="connsiteY22" fmla="*/ 438353 h 1435442"/>
              <a:gd name="connsiteX23" fmla="*/ 388562 w 3021543"/>
              <a:gd name="connsiteY23" fmla="*/ 441721 h 1435442"/>
              <a:gd name="connsiteX24" fmla="*/ 372372 w 3021543"/>
              <a:gd name="connsiteY24" fmla="*/ 463052 h 1435442"/>
              <a:gd name="connsiteX25" fmla="*/ 393622 w 3021543"/>
              <a:gd name="connsiteY25" fmla="*/ 485506 h 1435442"/>
              <a:gd name="connsiteX26" fmla="*/ 426002 w 3021543"/>
              <a:gd name="connsiteY26" fmla="*/ 487751 h 1435442"/>
              <a:gd name="connsiteX27" fmla="*/ 619271 w 3021543"/>
              <a:gd name="connsiteY27" fmla="*/ 493365 h 1435442"/>
              <a:gd name="connsiteX28" fmla="*/ 0 w 3021543"/>
              <a:gd name="connsiteY28" fmla="*/ 542762 h 1435442"/>
              <a:gd name="connsiteX29" fmla="*/ 83986 w 3021543"/>
              <a:gd name="connsiteY29" fmla="*/ 573075 h 1435442"/>
              <a:gd name="connsiteX30" fmla="*/ 112319 w 3021543"/>
              <a:gd name="connsiteY30" fmla="*/ 656154 h 1435442"/>
              <a:gd name="connsiteX31" fmla="*/ 215531 w 3021543"/>
              <a:gd name="connsiteY31" fmla="*/ 703306 h 1435442"/>
              <a:gd name="connsiteX32" fmla="*/ 282315 w 3021543"/>
              <a:gd name="connsiteY32" fmla="*/ 720147 h 1435442"/>
              <a:gd name="connsiteX33" fmla="*/ 435109 w 3021543"/>
              <a:gd name="connsiteY33" fmla="*/ 744846 h 1435442"/>
              <a:gd name="connsiteX34" fmla="*/ 457370 w 3021543"/>
              <a:gd name="connsiteY34" fmla="*/ 785263 h 1435442"/>
              <a:gd name="connsiteX35" fmla="*/ 476596 w 3021543"/>
              <a:gd name="connsiteY35" fmla="*/ 830170 h 1435442"/>
              <a:gd name="connsiteX36" fmla="*/ 517071 w 3021543"/>
              <a:gd name="connsiteY36" fmla="*/ 859360 h 1435442"/>
              <a:gd name="connsiteX37" fmla="*/ 202377 w 3021543"/>
              <a:gd name="connsiteY37" fmla="*/ 854869 h 1435442"/>
              <a:gd name="connsiteX38" fmla="*/ 557546 w 3021543"/>
              <a:gd name="connsiteY38" fmla="*/ 949175 h 1435442"/>
              <a:gd name="connsiteX39" fmla="*/ 526178 w 3021543"/>
              <a:gd name="connsiteY39" fmla="*/ 986223 h 1435442"/>
              <a:gd name="connsiteX40" fmla="*/ 720459 w 3021543"/>
              <a:gd name="connsiteY40" fmla="*/ 1036744 h 1435442"/>
              <a:gd name="connsiteX41" fmla="*/ 616236 w 3021543"/>
              <a:gd name="connsiteY41" fmla="*/ 1042357 h 1435442"/>
              <a:gd name="connsiteX42" fmla="*/ 1222353 w 3021543"/>
              <a:gd name="connsiteY42" fmla="*/ 1253422 h 1435442"/>
              <a:gd name="connsiteX43" fmla="*/ 2087511 w 3021543"/>
              <a:gd name="connsiteY43" fmla="*/ 1406107 h 1435442"/>
              <a:gd name="connsiteX44" fmla="*/ 2425479 w 3021543"/>
              <a:gd name="connsiteY44" fmla="*/ 1435297 h 1435442"/>
              <a:gd name="connsiteX45" fmla="*/ 2809994 w 3021543"/>
              <a:gd name="connsiteY45" fmla="*/ 1426315 h 1435442"/>
              <a:gd name="connsiteX46" fmla="*/ 2953618 w 3021543"/>
              <a:gd name="connsiteY46" fmla="*/ 1417071 h 1435442"/>
              <a:gd name="connsiteX47" fmla="*/ 3021543 w 3021543"/>
              <a:gd name="connsiteY47" fmla="*/ 1407897 h 14354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3021543" h="1435442">
                <a:moveTo>
                  <a:pt x="3021543" y="0"/>
                </a:moveTo>
                <a:lnTo>
                  <a:pt x="2963800" y="7242"/>
                </a:lnTo>
                <a:cubicBezTo>
                  <a:pt x="2907134" y="13978"/>
                  <a:pt x="2850469" y="22960"/>
                  <a:pt x="2793803" y="24082"/>
                </a:cubicBezTo>
                <a:cubicBezTo>
                  <a:pt x="2667318" y="27450"/>
                  <a:pt x="2539821" y="19592"/>
                  <a:pt x="2414348" y="29696"/>
                </a:cubicBezTo>
                <a:cubicBezTo>
                  <a:pt x="2307089" y="38677"/>
                  <a:pt x="2198818" y="28573"/>
                  <a:pt x="2091558" y="27450"/>
                </a:cubicBezTo>
                <a:cubicBezTo>
                  <a:pt x="1942812" y="26328"/>
                  <a:pt x="1793053" y="18469"/>
                  <a:pt x="1645319" y="28573"/>
                </a:cubicBezTo>
                <a:cubicBezTo>
                  <a:pt x="1510738" y="36432"/>
                  <a:pt x="1376158" y="38677"/>
                  <a:pt x="1243602" y="60008"/>
                </a:cubicBezTo>
                <a:cubicBezTo>
                  <a:pt x="1079677" y="71235"/>
                  <a:pt x="916765" y="64499"/>
                  <a:pt x="753851" y="57763"/>
                </a:cubicBezTo>
                <a:cubicBezTo>
                  <a:pt x="653675" y="53272"/>
                  <a:pt x="554511" y="38677"/>
                  <a:pt x="465465" y="116142"/>
                </a:cubicBezTo>
                <a:cubicBezTo>
                  <a:pt x="489751" y="134105"/>
                  <a:pt x="519095" y="130737"/>
                  <a:pt x="546416" y="136351"/>
                </a:cubicBezTo>
                <a:cubicBezTo>
                  <a:pt x="594986" y="147578"/>
                  <a:pt x="643557" y="158804"/>
                  <a:pt x="689091" y="180136"/>
                </a:cubicBezTo>
                <a:cubicBezTo>
                  <a:pt x="699210" y="184626"/>
                  <a:pt x="708317" y="193608"/>
                  <a:pt x="704269" y="208203"/>
                </a:cubicBezTo>
                <a:cubicBezTo>
                  <a:pt x="701234" y="219430"/>
                  <a:pt x="691115" y="219430"/>
                  <a:pt x="683020" y="221675"/>
                </a:cubicBezTo>
                <a:cubicBezTo>
                  <a:pt x="664806" y="228411"/>
                  <a:pt x="642545" y="223920"/>
                  <a:pt x="621295" y="247496"/>
                </a:cubicBezTo>
                <a:cubicBezTo>
                  <a:pt x="702245" y="259846"/>
                  <a:pt x="780160" y="236270"/>
                  <a:pt x="848968" y="285668"/>
                </a:cubicBezTo>
                <a:cubicBezTo>
                  <a:pt x="823671" y="310367"/>
                  <a:pt x="795339" y="304753"/>
                  <a:pt x="768018" y="309244"/>
                </a:cubicBezTo>
                <a:cubicBezTo>
                  <a:pt x="739685" y="313735"/>
                  <a:pt x="712365" y="321594"/>
                  <a:pt x="684032" y="326085"/>
                </a:cubicBezTo>
                <a:cubicBezTo>
                  <a:pt x="653675" y="331698"/>
                  <a:pt x="623319" y="332821"/>
                  <a:pt x="592962" y="338434"/>
                </a:cubicBezTo>
                <a:cubicBezTo>
                  <a:pt x="567666" y="342925"/>
                  <a:pt x="540345" y="335066"/>
                  <a:pt x="509988" y="363133"/>
                </a:cubicBezTo>
                <a:cubicBezTo>
                  <a:pt x="584867" y="383342"/>
                  <a:pt x="652663" y="353029"/>
                  <a:pt x="726531" y="373237"/>
                </a:cubicBezTo>
                <a:cubicBezTo>
                  <a:pt x="683020" y="391200"/>
                  <a:pt x="647604" y="385587"/>
                  <a:pt x="614212" y="395691"/>
                </a:cubicBezTo>
                <a:cubicBezTo>
                  <a:pt x="583855" y="405795"/>
                  <a:pt x="547428" y="394568"/>
                  <a:pt x="522131" y="424881"/>
                </a:cubicBezTo>
                <a:cubicBezTo>
                  <a:pt x="502905" y="448457"/>
                  <a:pt x="482668" y="451825"/>
                  <a:pt x="457370" y="438353"/>
                </a:cubicBezTo>
                <a:cubicBezTo>
                  <a:pt x="435109" y="426003"/>
                  <a:pt x="410824" y="429371"/>
                  <a:pt x="388562" y="441721"/>
                </a:cubicBezTo>
                <a:cubicBezTo>
                  <a:pt x="380468" y="446212"/>
                  <a:pt x="372372" y="451825"/>
                  <a:pt x="372372" y="463052"/>
                </a:cubicBezTo>
                <a:cubicBezTo>
                  <a:pt x="372372" y="478770"/>
                  <a:pt x="382491" y="483260"/>
                  <a:pt x="393622" y="485506"/>
                </a:cubicBezTo>
                <a:cubicBezTo>
                  <a:pt x="403741" y="487751"/>
                  <a:pt x="415883" y="489997"/>
                  <a:pt x="426002" y="487751"/>
                </a:cubicBezTo>
                <a:cubicBezTo>
                  <a:pt x="490762" y="475402"/>
                  <a:pt x="554511" y="495610"/>
                  <a:pt x="619271" y="493365"/>
                </a:cubicBezTo>
                <a:cubicBezTo>
                  <a:pt x="415883" y="541640"/>
                  <a:pt x="210471" y="525922"/>
                  <a:pt x="0" y="542762"/>
                </a:cubicBezTo>
                <a:cubicBezTo>
                  <a:pt x="27321" y="576443"/>
                  <a:pt x="62737" y="548376"/>
                  <a:pt x="83986" y="573075"/>
                </a:cubicBezTo>
                <a:cubicBezTo>
                  <a:pt x="63748" y="624719"/>
                  <a:pt x="71844" y="652785"/>
                  <a:pt x="112319" y="656154"/>
                </a:cubicBezTo>
                <a:cubicBezTo>
                  <a:pt x="151782" y="659522"/>
                  <a:pt x="194281" y="641559"/>
                  <a:pt x="215531" y="703306"/>
                </a:cubicBezTo>
                <a:cubicBezTo>
                  <a:pt x="221602" y="722392"/>
                  <a:pt x="259042" y="716779"/>
                  <a:pt x="282315" y="720147"/>
                </a:cubicBezTo>
                <a:cubicBezTo>
                  <a:pt x="332909" y="728005"/>
                  <a:pt x="386539" y="720147"/>
                  <a:pt x="435109" y="744846"/>
                </a:cubicBezTo>
                <a:cubicBezTo>
                  <a:pt x="454335" y="753827"/>
                  <a:pt x="467489" y="760563"/>
                  <a:pt x="457370" y="785263"/>
                </a:cubicBezTo>
                <a:cubicBezTo>
                  <a:pt x="447252" y="811084"/>
                  <a:pt x="460406" y="820066"/>
                  <a:pt x="476596" y="830170"/>
                </a:cubicBezTo>
                <a:cubicBezTo>
                  <a:pt x="488739" y="838028"/>
                  <a:pt x="506953" y="835783"/>
                  <a:pt x="517071" y="859360"/>
                </a:cubicBezTo>
                <a:cubicBezTo>
                  <a:pt x="410824" y="855992"/>
                  <a:pt x="307612" y="836906"/>
                  <a:pt x="202377" y="854869"/>
                </a:cubicBezTo>
                <a:cubicBezTo>
                  <a:pt x="317731" y="899776"/>
                  <a:pt x="444216" y="897531"/>
                  <a:pt x="557546" y="949175"/>
                </a:cubicBezTo>
                <a:cubicBezTo>
                  <a:pt x="553499" y="967137"/>
                  <a:pt x="527190" y="959278"/>
                  <a:pt x="526178" y="986223"/>
                </a:cubicBezTo>
                <a:cubicBezTo>
                  <a:pt x="585879" y="1014290"/>
                  <a:pt x="657723" y="995204"/>
                  <a:pt x="720459" y="1036744"/>
                </a:cubicBezTo>
                <a:cubicBezTo>
                  <a:pt x="684032" y="1055829"/>
                  <a:pt x="650640" y="1024394"/>
                  <a:pt x="616236" y="1042357"/>
                </a:cubicBezTo>
                <a:cubicBezTo>
                  <a:pt x="627367" y="1069302"/>
                  <a:pt x="1131283" y="1235459"/>
                  <a:pt x="1222353" y="1253422"/>
                </a:cubicBezTo>
                <a:cubicBezTo>
                  <a:pt x="1407527" y="1290470"/>
                  <a:pt x="1940788" y="1384776"/>
                  <a:pt x="2087511" y="1406107"/>
                </a:cubicBezTo>
                <a:cubicBezTo>
                  <a:pt x="2200841" y="1421824"/>
                  <a:pt x="2313160" y="1434174"/>
                  <a:pt x="2425479" y="1435297"/>
                </a:cubicBezTo>
                <a:cubicBezTo>
                  <a:pt x="2553988" y="1436419"/>
                  <a:pt x="2681485" y="1430806"/>
                  <a:pt x="2809994" y="1426315"/>
                </a:cubicBezTo>
                <a:cubicBezTo>
                  <a:pt x="2858058" y="1424631"/>
                  <a:pt x="2905933" y="1421684"/>
                  <a:pt x="2953618" y="1417071"/>
                </a:cubicBezTo>
                <a:lnTo>
                  <a:pt x="3021543" y="1407897"/>
                </a:lnTo>
                <a:close/>
              </a:path>
            </a:pathLst>
          </a:custGeom>
          <a:solidFill>
            <a:schemeClr val="accent1">
              <a:alpha val="20000"/>
            </a:schemeClr>
          </a:solidFill>
          <a:ln w="32707" cap="flat">
            <a:noFill/>
            <a:prstDash val="solid"/>
            <a:miter/>
          </a:ln>
        </p:spPr>
        <p:txBody>
          <a:bodyPr wrap="square" rtlCol="0" anchor="ctr">
            <a:noAutofit/>
          </a:bodyPr>
          <a:lstStyle/>
          <a:p>
            <a:endParaRPr lang="en-US"/>
          </a:p>
        </p:txBody>
      </p:sp>
      <p:sp>
        <p:nvSpPr>
          <p:cNvPr id="2" name="Title 1">
            <a:extLst>
              <a:ext uri="{FF2B5EF4-FFF2-40B4-BE49-F238E27FC236}">
                <a16:creationId xmlns:a16="http://schemas.microsoft.com/office/drawing/2014/main" id="{164D2B94-0682-4185-BCE3-89AF214A4FA8}"/>
              </a:ext>
            </a:extLst>
          </p:cNvPr>
          <p:cNvSpPr>
            <a:spLocks noGrp="1"/>
          </p:cNvSpPr>
          <p:nvPr>
            <p:ph type="title"/>
          </p:nvPr>
        </p:nvSpPr>
        <p:spPr>
          <a:xfrm>
            <a:off x="839788" y="365125"/>
            <a:ext cx="10515600" cy="1325563"/>
          </a:xfrm>
        </p:spPr>
        <p:txBody>
          <a:bodyPr>
            <a:normAutofit/>
          </a:bodyPr>
          <a:lstStyle>
            <a:lvl1pPr>
              <a:defRPr sz="40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8D65C47E-B85E-4B3E-A669-DEEC7F5DF2FB}"/>
              </a:ext>
            </a:extLst>
          </p:cNvPr>
          <p:cNvSpPr>
            <a:spLocks noGrp="1"/>
          </p:cNvSpPr>
          <p:nvPr>
            <p:ph type="body" idx="1"/>
          </p:nvPr>
        </p:nvSpPr>
        <p:spPr>
          <a:xfrm>
            <a:off x="839788" y="2011680"/>
            <a:ext cx="4937760" cy="950976"/>
          </a:xfrm>
        </p:spPr>
        <p:txBody>
          <a:bodyPr anchor="b">
            <a:normAutofit/>
          </a:bodyPr>
          <a:lstStyle>
            <a:lvl1pPr marL="0" indent="0">
              <a:buNone/>
              <a:defRPr sz="2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324517F-FE8C-49AD-9A52-0F4301052699}"/>
              </a:ext>
            </a:extLst>
          </p:cNvPr>
          <p:cNvSpPr>
            <a:spLocks noGrp="1"/>
          </p:cNvSpPr>
          <p:nvPr>
            <p:ph sz="half" idx="2"/>
          </p:nvPr>
        </p:nvSpPr>
        <p:spPr>
          <a:xfrm>
            <a:off x="839788" y="3127248"/>
            <a:ext cx="4937760" cy="306324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C80C73EC-7117-4DC2-9075-14102F2E282B}"/>
              </a:ext>
            </a:extLst>
          </p:cNvPr>
          <p:cNvSpPr>
            <a:spLocks noGrp="1"/>
          </p:cNvSpPr>
          <p:nvPr>
            <p:ph type="body" sz="quarter" idx="3"/>
          </p:nvPr>
        </p:nvSpPr>
        <p:spPr>
          <a:xfrm>
            <a:off x="6419088" y="2011680"/>
            <a:ext cx="4937760" cy="950976"/>
          </a:xfrm>
        </p:spPr>
        <p:txBody>
          <a:bodyPr anchor="b">
            <a:normAutofit/>
          </a:bodyPr>
          <a:lstStyle>
            <a:lvl1pPr marL="0" indent="0">
              <a:buNone/>
              <a:defRPr sz="2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7DD9A323-865B-4177-8F98-9BA304E022E0}"/>
              </a:ext>
            </a:extLst>
          </p:cNvPr>
          <p:cNvSpPr>
            <a:spLocks noGrp="1"/>
          </p:cNvSpPr>
          <p:nvPr>
            <p:ph sz="quarter" idx="4"/>
          </p:nvPr>
        </p:nvSpPr>
        <p:spPr>
          <a:xfrm>
            <a:off x="6419088" y="3127248"/>
            <a:ext cx="4937760" cy="306324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2AA4E5D6-7075-4584-BD43-D966F0B58E6D}"/>
              </a:ext>
            </a:extLst>
          </p:cNvPr>
          <p:cNvSpPr>
            <a:spLocks noGrp="1"/>
          </p:cNvSpPr>
          <p:nvPr>
            <p:ph type="dt" sz="half" idx="10"/>
          </p:nvPr>
        </p:nvSpPr>
        <p:spPr/>
        <p:txBody>
          <a:bodyPr/>
          <a:lstStyle/>
          <a:p>
            <a:fld id="{3C04E684-10F4-4CC3-A0B9-F03AA7BE37CF}" type="datetimeFigureOut">
              <a:rPr lang="en-US" smtClean="0"/>
              <a:t>11/1/2022</a:t>
            </a:fld>
            <a:endParaRPr lang="en-US"/>
          </a:p>
        </p:txBody>
      </p:sp>
      <p:sp>
        <p:nvSpPr>
          <p:cNvPr id="8" name="Footer Placeholder 7">
            <a:extLst>
              <a:ext uri="{FF2B5EF4-FFF2-40B4-BE49-F238E27FC236}">
                <a16:creationId xmlns:a16="http://schemas.microsoft.com/office/drawing/2014/main" id="{8C38B83D-8A05-4F3C-A409-1602C9630750}"/>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BAD250E7-8A73-449C-A140-A2A2582D7F33}"/>
              </a:ext>
            </a:extLst>
          </p:cNvPr>
          <p:cNvSpPr>
            <a:spLocks noGrp="1"/>
          </p:cNvSpPr>
          <p:nvPr>
            <p:ph type="sldNum" sz="quarter" idx="12"/>
          </p:nvPr>
        </p:nvSpPr>
        <p:spPr/>
        <p:txBody>
          <a:bodyPr/>
          <a:lstStyle/>
          <a:p>
            <a:fld id="{51845F5A-061D-4825-9AE9-D7794091C6CF}" type="slidenum">
              <a:rPr lang="en-US" smtClean="0"/>
              <a:t>‹#›</a:t>
            </a:fld>
            <a:endParaRPr lang="en-US"/>
          </a:p>
        </p:txBody>
      </p:sp>
    </p:spTree>
    <p:extLst>
      <p:ext uri="{BB962C8B-B14F-4D97-AF65-F5344CB8AC3E}">
        <p14:creationId xmlns:p14="http://schemas.microsoft.com/office/powerpoint/2010/main" val="17644811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Graphic 1" descr="Tag=AccentColor&#10;Flavor=Light&#10;Target=Fill">
            <a:extLst>
              <a:ext uri="{FF2B5EF4-FFF2-40B4-BE49-F238E27FC236}">
                <a16:creationId xmlns:a16="http://schemas.microsoft.com/office/drawing/2014/main" id="{AAFBE1F6-FC6D-4C3D-9AC3-97028E6F18C7}"/>
              </a:ext>
            </a:extLst>
          </p:cNvPr>
          <p:cNvSpPr/>
          <p:nvPr/>
        </p:nvSpPr>
        <p:spPr>
          <a:xfrm rot="10800000" flipV="1">
            <a:off x="1969639" y="181596"/>
            <a:ext cx="8252722" cy="6022258"/>
          </a:xfrm>
          <a:custGeom>
            <a:avLst/>
            <a:gdLst>
              <a:gd name="connsiteX0" fmla="*/ 5458905 w 6886274"/>
              <a:gd name="connsiteY0" fmla="*/ 754119 h 5025119"/>
              <a:gd name="connsiteX1" fmla="*/ 3455557 w 6886274"/>
              <a:gd name="connsiteY1" fmla="*/ 1027709 h 5025119"/>
              <a:gd name="connsiteX2" fmla="*/ 3338677 w 6886274"/>
              <a:gd name="connsiteY2" fmla="*/ 1021381 h 5025119"/>
              <a:gd name="connsiteX3" fmla="*/ 2518280 w 6886274"/>
              <a:gd name="connsiteY3" fmla="*/ 980435 h 5025119"/>
              <a:gd name="connsiteX4" fmla="*/ 1673687 w 6886274"/>
              <a:gd name="connsiteY4" fmla="*/ 739229 h 5025119"/>
              <a:gd name="connsiteX5" fmla="*/ 1183459 w 6886274"/>
              <a:gd name="connsiteY5" fmla="*/ 397149 h 5025119"/>
              <a:gd name="connsiteX6" fmla="*/ 977987 w 6886274"/>
              <a:gd name="connsiteY6" fmla="*/ 241184 h 5025119"/>
              <a:gd name="connsiteX7" fmla="*/ 788150 w 6886274"/>
              <a:gd name="connsiteY7" fmla="*/ 66980 h 5025119"/>
              <a:gd name="connsiteX8" fmla="*/ 721148 w 6886274"/>
              <a:gd name="connsiteY8" fmla="*/ 31990 h 5025119"/>
              <a:gd name="connsiteX9" fmla="*/ 701792 w 6886274"/>
              <a:gd name="connsiteY9" fmla="*/ 32362 h 5025119"/>
              <a:gd name="connsiteX10" fmla="*/ 686530 w 6886274"/>
              <a:gd name="connsiteY10" fmla="*/ 43157 h 5025119"/>
              <a:gd name="connsiteX11" fmla="*/ 693603 w 6886274"/>
              <a:gd name="connsiteY11" fmla="*/ 58046 h 5025119"/>
              <a:gd name="connsiteX12" fmla="*/ 705886 w 6886274"/>
              <a:gd name="connsiteY12" fmla="*/ 65491 h 5025119"/>
              <a:gd name="connsiteX13" fmla="*/ 762838 w 6886274"/>
              <a:gd name="connsiteY13" fmla="*/ 112764 h 5025119"/>
              <a:gd name="connsiteX14" fmla="*/ 764327 w 6886274"/>
              <a:gd name="connsiteY14" fmla="*/ 140309 h 5025119"/>
              <a:gd name="connsiteX15" fmla="*/ 775121 w 6886274"/>
              <a:gd name="connsiteY15" fmla="*/ 159666 h 5025119"/>
              <a:gd name="connsiteX16" fmla="*/ 823139 w 6886274"/>
              <a:gd name="connsiteY16" fmla="*/ 176416 h 5025119"/>
              <a:gd name="connsiteX17" fmla="*/ 707748 w 6886274"/>
              <a:gd name="connsiteY17" fmla="*/ 109414 h 5025119"/>
              <a:gd name="connsiteX18" fmla="*/ 681319 w 6886274"/>
              <a:gd name="connsiteY18" fmla="*/ 69958 h 5025119"/>
              <a:gd name="connsiteX19" fmla="*/ 640746 w 6886274"/>
              <a:gd name="connsiteY19" fmla="*/ 67352 h 5025119"/>
              <a:gd name="connsiteX20" fmla="*/ 614318 w 6886274"/>
              <a:gd name="connsiteY20" fmla="*/ 61396 h 5025119"/>
              <a:gd name="connsiteX21" fmla="*/ 560716 w 6886274"/>
              <a:gd name="connsiteY21" fmla="*/ 3701 h 5025119"/>
              <a:gd name="connsiteX22" fmla="*/ 540616 w 6886274"/>
              <a:gd name="connsiteY22" fmla="*/ 3701 h 5025119"/>
              <a:gd name="connsiteX23" fmla="*/ 543594 w 6886274"/>
              <a:gd name="connsiteY23" fmla="*/ 21940 h 5025119"/>
              <a:gd name="connsiteX24" fmla="*/ 558855 w 6886274"/>
              <a:gd name="connsiteY24" fmla="*/ 51346 h 5025119"/>
              <a:gd name="connsiteX25" fmla="*/ 557366 w 6886274"/>
              <a:gd name="connsiteY25" fmla="*/ 72563 h 5025119"/>
              <a:gd name="connsiteX26" fmla="*/ 570022 w 6886274"/>
              <a:gd name="connsiteY26" fmla="*/ 120209 h 5025119"/>
              <a:gd name="connsiteX27" fmla="*/ 599801 w 6886274"/>
              <a:gd name="connsiteY27" fmla="*/ 192794 h 5025119"/>
              <a:gd name="connsiteX28" fmla="*/ 614318 w 6886274"/>
              <a:gd name="connsiteY28" fmla="*/ 212150 h 5025119"/>
              <a:gd name="connsiteX29" fmla="*/ 623996 w 6886274"/>
              <a:gd name="connsiteY29" fmla="*/ 220711 h 5025119"/>
              <a:gd name="connsiteX30" fmla="*/ 821278 w 6886274"/>
              <a:gd name="connsiteY30" fmla="*/ 503235 h 5025119"/>
              <a:gd name="connsiteX31" fmla="*/ 1033822 w 6886274"/>
              <a:gd name="connsiteY31" fmla="*/ 694562 h 5025119"/>
              <a:gd name="connsiteX32" fmla="*/ 1039406 w 6886274"/>
              <a:gd name="connsiteY32" fmla="*/ 702378 h 5025119"/>
              <a:gd name="connsiteX33" fmla="*/ 944114 w 6886274"/>
              <a:gd name="connsiteY33" fmla="*/ 662550 h 5025119"/>
              <a:gd name="connsiteX34" fmla="*/ 733432 w 6886274"/>
              <a:gd name="connsiteY34" fmla="*/ 500629 h 5025119"/>
              <a:gd name="connsiteX35" fmla="*/ 606501 w 6886274"/>
              <a:gd name="connsiteY35" fmla="*/ 399755 h 5025119"/>
              <a:gd name="connsiteX36" fmla="*/ 588634 w 6886274"/>
              <a:gd name="connsiteY36" fmla="*/ 381143 h 5025119"/>
              <a:gd name="connsiteX37" fmla="*/ 575978 w 6886274"/>
              <a:gd name="connsiteY37" fmla="*/ 375560 h 5025119"/>
              <a:gd name="connsiteX38" fmla="*/ 567044 w 6886274"/>
              <a:gd name="connsiteY38" fmla="*/ 388588 h 5025119"/>
              <a:gd name="connsiteX39" fmla="*/ 578956 w 6886274"/>
              <a:gd name="connsiteY39" fmla="*/ 437722 h 5025119"/>
              <a:gd name="connsiteX40" fmla="*/ 675736 w 6886274"/>
              <a:gd name="connsiteY40" fmla="*/ 535619 h 5025119"/>
              <a:gd name="connsiteX41" fmla="*/ 811600 w 6886274"/>
              <a:gd name="connsiteY41" fmla="*/ 652872 h 5025119"/>
              <a:gd name="connsiteX42" fmla="*/ 818300 w 6886274"/>
              <a:gd name="connsiteY42" fmla="*/ 666272 h 5025119"/>
              <a:gd name="connsiteX43" fmla="*/ 741621 w 6886274"/>
              <a:gd name="connsiteY43" fmla="*/ 608576 h 5025119"/>
              <a:gd name="connsiteX44" fmla="*/ 666430 w 6886274"/>
              <a:gd name="connsiteY44" fmla="*/ 553114 h 5025119"/>
              <a:gd name="connsiteX45" fmla="*/ 645585 w 6886274"/>
              <a:gd name="connsiteY45" fmla="*/ 547903 h 5025119"/>
              <a:gd name="connsiteX46" fmla="*/ 640002 w 6886274"/>
              <a:gd name="connsiteY46" fmla="*/ 570236 h 5025119"/>
              <a:gd name="connsiteX47" fmla="*/ 675736 w 6886274"/>
              <a:gd name="connsiteY47" fmla="*/ 628677 h 5025119"/>
              <a:gd name="connsiteX48" fmla="*/ 855896 w 6886274"/>
              <a:gd name="connsiteY48" fmla="*/ 786875 h 5025119"/>
              <a:gd name="connsiteX49" fmla="*/ 946348 w 6886274"/>
              <a:gd name="connsiteY49" fmla="*/ 877699 h 5025119"/>
              <a:gd name="connsiteX50" fmla="*/ 950442 w 6886274"/>
              <a:gd name="connsiteY50" fmla="*/ 899661 h 5025119"/>
              <a:gd name="connsiteX51" fmla="*/ 991760 w 6886274"/>
              <a:gd name="connsiteY51" fmla="*/ 937629 h 5025119"/>
              <a:gd name="connsiteX52" fmla="*/ 1018188 w 6886274"/>
              <a:gd name="connsiteY52" fmla="*/ 945445 h 5025119"/>
              <a:gd name="connsiteX53" fmla="*/ 1315601 w 6886274"/>
              <a:gd name="connsiteY53" fmla="*/ 1196329 h 5025119"/>
              <a:gd name="connsiteX54" fmla="*/ 1454443 w 6886274"/>
              <a:gd name="connsiteY54" fmla="*/ 1279709 h 5025119"/>
              <a:gd name="connsiteX55" fmla="*/ 1454443 w 6886274"/>
              <a:gd name="connsiteY55" fmla="*/ 1285665 h 5025119"/>
              <a:gd name="connsiteX56" fmla="*/ 1453327 w 6886274"/>
              <a:gd name="connsiteY56" fmla="*/ 1291993 h 5025119"/>
              <a:gd name="connsiteX57" fmla="*/ 1256416 w 6886274"/>
              <a:gd name="connsiteY57" fmla="*/ 1166923 h 5025119"/>
              <a:gd name="connsiteX58" fmla="*/ 745715 w 6886274"/>
              <a:gd name="connsiteY58" fmla="*/ 798786 h 5025119"/>
              <a:gd name="connsiteX59" fmla="*/ 592356 w 6886274"/>
              <a:gd name="connsiteY59" fmla="*/ 656966 h 5025119"/>
              <a:gd name="connsiteX60" fmla="*/ 485526 w 6886274"/>
              <a:gd name="connsiteY60" fmla="*/ 567259 h 5025119"/>
              <a:gd name="connsiteX61" fmla="*/ 430063 w 6886274"/>
              <a:gd name="connsiteY61" fmla="*/ 550136 h 5025119"/>
              <a:gd name="connsiteX62" fmla="*/ 408846 w 6886274"/>
              <a:gd name="connsiteY62" fmla="*/ 563164 h 5025119"/>
              <a:gd name="connsiteX63" fmla="*/ 421130 w 6886274"/>
              <a:gd name="connsiteY63" fmla="*/ 581403 h 5025119"/>
              <a:gd name="connsiteX64" fmla="*/ 426713 w 6886274"/>
              <a:gd name="connsiteY64" fmla="*/ 584009 h 5025119"/>
              <a:gd name="connsiteX65" fmla="*/ 487015 w 6886274"/>
              <a:gd name="connsiteY65" fmla="*/ 635005 h 5025119"/>
              <a:gd name="connsiteX66" fmla="*/ 487015 w 6886274"/>
              <a:gd name="connsiteY66" fmla="*/ 655105 h 5025119"/>
              <a:gd name="connsiteX67" fmla="*/ 497437 w 6886274"/>
              <a:gd name="connsiteY67" fmla="*/ 678183 h 5025119"/>
              <a:gd name="connsiteX68" fmla="*/ 539871 w 6886274"/>
              <a:gd name="connsiteY68" fmla="*/ 691584 h 5025119"/>
              <a:gd name="connsiteX69" fmla="*/ 485898 w 6886274"/>
              <a:gd name="connsiteY69" fmla="*/ 681906 h 5025119"/>
              <a:gd name="connsiteX70" fmla="*/ 410335 w 6886274"/>
              <a:gd name="connsiteY70" fmla="*/ 600387 h 5025119"/>
              <a:gd name="connsiteX71" fmla="*/ 397307 w 6886274"/>
              <a:gd name="connsiteY71" fmla="*/ 582892 h 5025119"/>
              <a:gd name="connsiteX72" fmla="*/ 363062 w 6886274"/>
              <a:gd name="connsiteY72" fmla="*/ 584009 h 5025119"/>
              <a:gd name="connsiteX73" fmla="*/ 334772 w 6886274"/>
              <a:gd name="connsiteY73" fmla="*/ 578426 h 5025119"/>
              <a:gd name="connsiteX74" fmla="*/ 281915 w 6886274"/>
              <a:gd name="connsiteY74" fmla="*/ 522219 h 5025119"/>
              <a:gd name="connsiteX75" fmla="*/ 263304 w 6886274"/>
              <a:gd name="connsiteY75" fmla="*/ 521846 h 5025119"/>
              <a:gd name="connsiteX76" fmla="*/ 263676 w 6886274"/>
              <a:gd name="connsiteY76" fmla="*/ 538225 h 5025119"/>
              <a:gd name="connsiteX77" fmla="*/ 275215 w 6886274"/>
              <a:gd name="connsiteY77" fmla="*/ 563164 h 5025119"/>
              <a:gd name="connsiteX78" fmla="*/ 271121 w 6886274"/>
              <a:gd name="connsiteY78" fmla="*/ 604854 h 5025119"/>
              <a:gd name="connsiteX79" fmla="*/ 274471 w 6886274"/>
              <a:gd name="connsiteY79" fmla="*/ 627560 h 5025119"/>
              <a:gd name="connsiteX80" fmla="*/ 319138 w 6886274"/>
              <a:gd name="connsiteY80" fmla="*/ 718012 h 5025119"/>
              <a:gd name="connsiteX81" fmla="*/ 326583 w 6886274"/>
              <a:gd name="connsiteY81" fmla="*/ 729551 h 5025119"/>
              <a:gd name="connsiteX82" fmla="*/ 349289 w 6886274"/>
              <a:gd name="connsiteY82" fmla="*/ 748163 h 5025119"/>
              <a:gd name="connsiteX83" fmla="*/ 528332 w 6886274"/>
              <a:gd name="connsiteY83" fmla="*/ 1007608 h 5025119"/>
              <a:gd name="connsiteX84" fmla="*/ 766932 w 6886274"/>
              <a:gd name="connsiteY84" fmla="*/ 1222758 h 5025119"/>
              <a:gd name="connsiteX85" fmla="*/ 681319 w 6886274"/>
              <a:gd name="connsiteY85" fmla="*/ 1190746 h 5025119"/>
              <a:gd name="connsiteX86" fmla="*/ 469520 w 6886274"/>
              <a:gd name="connsiteY86" fmla="*/ 1032920 h 5025119"/>
              <a:gd name="connsiteX87" fmla="*/ 325466 w 6886274"/>
              <a:gd name="connsiteY87" fmla="*/ 917900 h 5025119"/>
              <a:gd name="connsiteX88" fmla="*/ 312066 w 6886274"/>
              <a:gd name="connsiteY88" fmla="*/ 903383 h 5025119"/>
              <a:gd name="connsiteX89" fmla="*/ 296805 w 6886274"/>
              <a:gd name="connsiteY89" fmla="*/ 895566 h 5025119"/>
              <a:gd name="connsiteX90" fmla="*/ 288243 w 6886274"/>
              <a:gd name="connsiteY90" fmla="*/ 910828 h 5025119"/>
              <a:gd name="connsiteX91" fmla="*/ 309460 w 6886274"/>
              <a:gd name="connsiteY91" fmla="*/ 971129 h 5025119"/>
              <a:gd name="connsiteX92" fmla="*/ 407729 w 6886274"/>
              <a:gd name="connsiteY92" fmla="*/ 1062698 h 5025119"/>
              <a:gd name="connsiteX93" fmla="*/ 544338 w 6886274"/>
              <a:gd name="connsiteY93" fmla="*/ 1189257 h 5025119"/>
              <a:gd name="connsiteX94" fmla="*/ 454630 w 6886274"/>
              <a:gd name="connsiteY94" fmla="*/ 1120766 h 5025119"/>
              <a:gd name="connsiteX95" fmla="*/ 385396 w 6886274"/>
              <a:gd name="connsiteY95" fmla="*/ 1070515 h 5025119"/>
              <a:gd name="connsiteX96" fmla="*/ 366040 w 6886274"/>
              <a:gd name="connsiteY96" fmla="*/ 1067537 h 5025119"/>
              <a:gd name="connsiteX97" fmla="*/ 361573 w 6886274"/>
              <a:gd name="connsiteY97" fmla="*/ 1086149 h 5025119"/>
              <a:gd name="connsiteX98" fmla="*/ 402146 w 6886274"/>
              <a:gd name="connsiteY98" fmla="*/ 1152778 h 5025119"/>
              <a:gd name="connsiteX99" fmla="*/ 475475 w 6886274"/>
              <a:gd name="connsiteY99" fmla="*/ 1218663 h 5025119"/>
              <a:gd name="connsiteX100" fmla="*/ 393957 w 6886274"/>
              <a:gd name="connsiteY100" fmla="*/ 1201913 h 5025119"/>
              <a:gd name="connsiteX101" fmla="*/ 460586 w 6886274"/>
              <a:gd name="connsiteY101" fmla="*/ 1260353 h 5025119"/>
              <a:gd name="connsiteX102" fmla="*/ 561089 w 6886274"/>
              <a:gd name="connsiteY102" fmla="*/ 1291993 h 5025119"/>
              <a:gd name="connsiteX103" fmla="*/ 602034 w 6886274"/>
              <a:gd name="connsiteY103" fmla="*/ 1328843 h 5025119"/>
              <a:gd name="connsiteX104" fmla="*/ 641863 w 6886274"/>
              <a:gd name="connsiteY104" fmla="*/ 1368672 h 5025119"/>
              <a:gd name="connsiteX105" fmla="*/ 651541 w 6886274"/>
              <a:gd name="connsiteY105" fmla="*/ 1404406 h 5025119"/>
              <a:gd name="connsiteX106" fmla="*/ 688392 w 6886274"/>
              <a:gd name="connsiteY106" fmla="*/ 1457263 h 5025119"/>
              <a:gd name="connsiteX107" fmla="*/ 692486 w 6886274"/>
              <a:gd name="connsiteY107" fmla="*/ 1458008 h 5025119"/>
              <a:gd name="connsiteX108" fmla="*/ 719287 w 6886274"/>
              <a:gd name="connsiteY108" fmla="*/ 1485181 h 5025119"/>
              <a:gd name="connsiteX109" fmla="*/ 745343 w 6886274"/>
              <a:gd name="connsiteY109" fmla="*/ 1512353 h 5025119"/>
              <a:gd name="connsiteX110" fmla="*/ 750926 w 6886274"/>
              <a:gd name="connsiteY110" fmla="*/ 1516448 h 5025119"/>
              <a:gd name="connsiteX111" fmla="*/ 890141 w 6886274"/>
              <a:gd name="connsiteY111" fmla="*/ 1685813 h 5025119"/>
              <a:gd name="connsiteX112" fmla="*/ 899074 w 6886274"/>
              <a:gd name="connsiteY112" fmla="*/ 1693630 h 5025119"/>
              <a:gd name="connsiteX113" fmla="*/ 605012 w 6886274"/>
              <a:gd name="connsiteY113" fmla="*/ 1669435 h 5025119"/>
              <a:gd name="connsiteX114" fmla="*/ 229431 w 6886274"/>
              <a:gd name="connsiteY114" fmla="*/ 1545110 h 5025119"/>
              <a:gd name="connsiteX115" fmla="*/ 251765 w 6886274"/>
              <a:gd name="connsiteY115" fmla="*/ 1614717 h 5025119"/>
              <a:gd name="connsiteX116" fmla="*/ 237992 w 6886274"/>
              <a:gd name="connsiteY116" fmla="*/ 1675391 h 5025119"/>
              <a:gd name="connsiteX117" fmla="*/ 232781 w 6886274"/>
              <a:gd name="connsiteY117" fmla="*/ 1807160 h 5025119"/>
              <a:gd name="connsiteX118" fmla="*/ 236131 w 6886274"/>
              <a:gd name="connsiteY118" fmla="*/ 1828750 h 5025119"/>
              <a:gd name="connsiteX119" fmla="*/ 152007 w 6886274"/>
              <a:gd name="connsiteY119" fmla="*/ 1842150 h 5025119"/>
              <a:gd name="connsiteX120" fmla="*/ 653030 w 6886274"/>
              <a:gd name="connsiteY120" fmla="*/ 2213265 h 5025119"/>
              <a:gd name="connsiteX121" fmla="*/ 318394 w 6886274"/>
              <a:gd name="connsiteY121" fmla="*/ 2143285 h 5025119"/>
              <a:gd name="connsiteX122" fmla="*/ 272982 w 6886274"/>
              <a:gd name="connsiteY122" fmla="*/ 2258305 h 5025119"/>
              <a:gd name="connsiteX123" fmla="*/ 430435 w 6886274"/>
              <a:gd name="connsiteY123" fmla="*/ 2360668 h 5025119"/>
              <a:gd name="connsiteX124" fmla="*/ 488876 w 6886274"/>
              <a:gd name="connsiteY124" fmla="*/ 2563162 h 5025119"/>
              <a:gd name="connsiteX125" fmla="*/ 460586 w 6886274"/>
              <a:gd name="connsiteY125" fmla="*/ 2748533 h 5025119"/>
              <a:gd name="connsiteX126" fmla="*/ 393212 w 6886274"/>
              <a:gd name="connsiteY126" fmla="*/ 2807345 h 5025119"/>
              <a:gd name="connsiteX127" fmla="*/ 295688 w 6886274"/>
              <a:gd name="connsiteY127" fmla="*/ 2913059 h 5025119"/>
              <a:gd name="connsiteX128" fmla="*/ 235386 w 6886274"/>
              <a:gd name="connsiteY128" fmla="*/ 2978572 h 5025119"/>
              <a:gd name="connsiteX129" fmla="*/ 25448 w 6886274"/>
              <a:gd name="connsiteY129" fmla="*/ 2952888 h 5025119"/>
              <a:gd name="connsiteX130" fmla="*/ 305738 w 6886274"/>
              <a:gd name="connsiteY130" fmla="*/ 3119275 h 5025119"/>
              <a:gd name="connsiteX131" fmla="*/ 79049 w 6886274"/>
              <a:gd name="connsiteY131" fmla="*/ 3098430 h 5025119"/>
              <a:gd name="connsiteX132" fmla="*/ 4975 w 6886274"/>
              <a:gd name="connsiteY132" fmla="*/ 3109969 h 5025119"/>
              <a:gd name="connsiteX133" fmla="*/ 47037 w 6886274"/>
              <a:gd name="connsiteY133" fmla="*/ 3163943 h 5025119"/>
              <a:gd name="connsiteX134" fmla="*/ 213425 w 6886274"/>
              <a:gd name="connsiteY134" fmla="*/ 3255139 h 5025119"/>
              <a:gd name="connsiteX135" fmla="*/ 556622 w 6886274"/>
              <a:gd name="connsiteY135" fmla="*/ 3502301 h 5025119"/>
              <a:gd name="connsiteX136" fmla="*/ 224592 w 6886274"/>
              <a:gd name="connsiteY136" fmla="*/ 3388771 h 5025119"/>
              <a:gd name="connsiteX137" fmla="*/ 574861 w 6886274"/>
              <a:gd name="connsiteY137" fmla="*/ 3643004 h 5025119"/>
              <a:gd name="connsiteX138" fmla="*/ 652657 w 6886274"/>
              <a:gd name="connsiteY138" fmla="*/ 3727501 h 5025119"/>
              <a:gd name="connsiteX139" fmla="*/ 810111 w 6886274"/>
              <a:gd name="connsiteY139" fmla="*/ 3937067 h 5025119"/>
              <a:gd name="connsiteX140" fmla="*/ 802294 w 6886274"/>
              <a:gd name="connsiteY140" fmla="*/ 3960890 h 5025119"/>
              <a:gd name="connsiteX141" fmla="*/ 620646 w 6886274"/>
              <a:gd name="connsiteY141" fmla="*/ 3927017 h 5025119"/>
              <a:gd name="connsiteX142" fmla="*/ 856268 w 6886274"/>
              <a:gd name="connsiteY142" fmla="*/ 4103082 h 5025119"/>
              <a:gd name="connsiteX143" fmla="*/ 1099707 w 6886274"/>
              <a:gd name="connsiteY143" fmla="*/ 4238574 h 5025119"/>
              <a:gd name="connsiteX144" fmla="*/ 926992 w 6886274"/>
              <a:gd name="connsiteY144" fmla="*/ 4218102 h 5025119"/>
              <a:gd name="connsiteX145" fmla="*/ 689508 w 6886274"/>
              <a:gd name="connsiteY145" fmla="*/ 4140677 h 5025119"/>
              <a:gd name="connsiteX146" fmla="*/ 606873 w 6886274"/>
              <a:gd name="connsiteY146" fmla="*/ 4169711 h 5025119"/>
              <a:gd name="connsiteX147" fmla="*/ 831701 w 6886274"/>
              <a:gd name="connsiteY147" fmla="*/ 4297759 h 5025119"/>
              <a:gd name="connsiteX148" fmla="*/ 960493 w 6886274"/>
              <a:gd name="connsiteY148" fmla="*/ 4356944 h 5025119"/>
              <a:gd name="connsiteX149" fmla="*/ 1012233 w 6886274"/>
              <a:gd name="connsiteY149" fmla="*/ 4402356 h 5025119"/>
              <a:gd name="connsiteX150" fmla="*/ 1159636 w 6886274"/>
              <a:gd name="connsiteY150" fmla="*/ 4564276 h 5025119"/>
              <a:gd name="connsiteX151" fmla="*/ 1592169 w 6886274"/>
              <a:gd name="connsiteY151" fmla="*/ 4741458 h 5025119"/>
              <a:gd name="connsiteX152" fmla="*/ 3110499 w 6886274"/>
              <a:gd name="connsiteY152" fmla="*/ 5032171 h 5025119"/>
              <a:gd name="connsiteX153" fmla="*/ 6033630 w 6886274"/>
              <a:gd name="connsiteY153" fmla="*/ 4091915 h 5025119"/>
              <a:gd name="connsiteX154" fmla="*/ 6180661 w 6886274"/>
              <a:gd name="connsiteY154" fmla="*/ 3957912 h 5025119"/>
              <a:gd name="connsiteX155" fmla="*/ 6305359 w 6886274"/>
              <a:gd name="connsiteY155" fmla="*/ 3837309 h 5025119"/>
              <a:gd name="connsiteX156" fmla="*/ 6240218 w 6886274"/>
              <a:gd name="connsiteY156" fmla="*/ 3796364 h 5025119"/>
              <a:gd name="connsiteX157" fmla="*/ 6328437 w 6886274"/>
              <a:gd name="connsiteY157" fmla="*/ 3681344 h 5025119"/>
              <a:gd name="connsiteX158" fmla="*/ 6608355 w 6886274"/>
              <a:gd name="connsiteY158" fmla="*/ 3326236 h 5025119"/>
              <a:gd name="connsiteX159" fmla="*/ 6731191 w 6886274"/>
              <a:gd name="connsiteY159" fmla="*/ 3248067 h 5025119"/>
              <a:gd name="connsiteX160" fmla="*/ 6880456 w 6886274"/>
              <a:gd name="connsiteY160" fmla="*/ 3051529 h 5025119"/>
              <a:gd name="connsiteX161" fmla="*/ 6901673 w 6886274"/>
              <a:gd name="connsiteY161" fmla="*/ 2763795 h 5025119"/>
              <a:gd name="connsiteX162" fmla="*/ 6871150 w 6886274"/>
              <a:gd name="connsiteY162" fmla="*/ 2948421 h 5025119"/>
              <a:gd name="connsiteX163" fmla="*/ 6848444 w 6886274"/>
              <a:gd name="connsiteY163" fmla="*/ 2890353 h 5025119"/>
              <a:gd name="connsiteX164" fmla="*/ 6878223 w 6886274"/>
              <a:gd name="connsiteY164" fmla="*/ 2873230 h 5025119"/>
              <a:gd name="connsiteX165" fmla="*/ 6762459 w 6886274"/>
              <a:gd name="connsiteY165" fmla="*/ 2568745 h 5025119"/>
              <a:gd name="connsiteX166" fmla="*/ 6673123 w 6886274"/>
              <a:gd name="connsiteY166" fmla="*/ 2451493 h 5025119"/>
              <a:gd name="connsiteX167" fmla="*/ 6662700 w 6886274"/>
              <a:gd name="connsiteY167" fmla="*/ 2346896 h 5025119"/>
              <a:gd name="connsiteX168" fmla="*/ 6487752 w 6886274"/>
              <a:gd name="connsiteY168" fmla="*/ 2285105 h 5025119"/>
              <a:gd name="connsiteX169" fmla="*/ 6652278 w 6886274"/>
              <a:gd name="connsiteY169" fmla="*/ 2063628 h 5025119"/>
              <a:gd name="connsiteX170" fmla="*/ 6668656 w 6886274"/>
              <a:gd name="connsiteY170" fmla="*/ 2017843 h 5025119"/>
              <a:gd name="connsiteX171" fmla="*/ 6570015 w 6886274"/>
              <a:gd name="connsiteY171" fmla="*/ 1854062 h 5025119"/>
              <a:gd name="connsiteX172" fmla="*/ 6554009 w 6886274"/>
              <a:gd name="connsiteY172" fmla="*/ 1827633 h 5025119"/>
              <a:gd name="connsiteX173" fmla="*/ 6517531 w 6886274"/>
              <a:gd name="connsiteY173" fmla="*/ 1775149 h 5025119"/>
              <a:gd name="connsiteX174" fmla="*/ 6412934 w 6886274"/>
              <a:gd name="connsiteY174" fmla="*/ 1762493 h 5025119"/>
              <a:gd name="connsiteX175" fmla="*/ 6467279 w 6886274"/>
              <a:gd name="connsiteY175" fmla="*/ 1725642 h 5025119"/>
              <a:gd name="connsiteX176" fmla="*/ 6572621 w 6886274"/>
              <a:gd name="connsiteY176" fmla="*/ 1600200 h 5025119"/>
              <a:gd name="connsiteX177" fmla="*/ 6502641 w 6886274"/>
              <a:gd name="connsiteY177" fmla="*/ 1480341 h 5025119"/>
              <a:gd name="connsiteX178" fmla="*/ 6481796 w 6886274"/>
              <a:gd name="connsiteY178" fmla="*/ 1461358 h 5025119"/>
              <a:gd name="connsiteX179" fmla="*/ 6509713 w 6886274"/>
              <a:gd name="connsiteY179" fmla="*/ 1436418 h 5025119"/>
              <a:gd name="connsiteX180" fmla="*/ 6567037 w 6886274"/>
              <a:gd name="connsiteY180" fmla="*/ 1348199 h 5025119"/>
              <a:gd name="connsiteX181" fmla="*/ 6596816 w 6886274"/>
              <a:gd name="connsiteY181" fmla="*/ 1286781 h 5025119"/>
              <a:gd name="connsiteX182" fmla="*/ 6632178 w 6886274"/>
              <a:gd name="connsiteY182" fmla="*/ 1261842 h 5025119"/>
              <a:gd name="connsiteX183" fmla="*/ 6639994 w 6886274"/>
              <a:gd name="connsiteY183" fmla="*/ 1240625 h 5025119"/>
              <a:gd name="connsiteX184" fmla="*/ 6622127 w 6886274"/>
              <a:gd name="connsiteY184" fmla="*/ 1136400 h 5025119"/>
              <a:gd name="connsiteX185" fmla="*/ 6612077 w 6886274"/>
              <a:gd name="connsiteY185" fmla="*/ 1109599 h 5025119"/>
              <a:gd name="connsiteX186" fmla="*/ 6531675 w 6886274"/>
              <a:gd name="connsiteY186" fmla="*/ 1009469 h 5025119"/>
              <a:gd name="connsiteX187" fmla="*/ 6456113 w 6886274"/>
              <a:gd name="connsiteY187" fmla="*/ 845315 h 5025119"/>
              <a:gd name="connsiteX188" fmla="*/ 6440851 w 6886274"/>
              <a:gd name="connsiteY188" fmla="*/ 739229 h 5025119"/>
              <a:gd name="connsiteX189" fmla="*/ 6434523 w 6886274"/>
              <a:gd name="connsiteY189" fmla="*/ 715034 h 5025119"/>
              <a:gd name="connsiteX190" fmla="*/ 6432290 w 6886274"/>
              <a:gd name="connsiteY190" fmla="*/ 617510 h 5025119"/>
              <a:gd name="connsiteX191" fmla="*/ 6416284 w 6886274"/>
              <a:gd name="connsiteY191" fmla="*/ 595176 h 5025119"/>
              <a:gd name="connsiteX192" fmla="*/ 6267763 w 6886274"/>
              <a:gd name="connsiteY192" fmla="*/ 591826 h 5025119"/>
              <a:gd name="connsiteX193" fmla="*/ 6236496 w 6886274"/>
              <a:gd name="connsiteY193" fmla="*/ 521102 h 5025119"/>
              <a:gd name="connsiteX194" fmla="*/ 6257341 w 6886274"/>
              <a:gd name="connsiteY194" fmla="*/ 487229 h 5025119"/>
              <a:gd name="connsiteX195" fmla="*/ 6248780 w 6886274"/>
              <a:gd name="connsiteY195" fmla="*/ 465267 h 5025119"/>
              <a:gd name="connsiteX196" fmla="*/ 6226818 w 6886274"/>
              <a:gd name="connsiteY196" fmla="*/ 473456 h 5025119"/>
              <a:gd name="connsiteX197" fmla="*/ 6115149 w 6886274"/>
              <a:gd name="connsiteY197" fmla="*/ 551625 h 5025119"/>
              <a:gd name="connsiteX198" fmla="*/ 5951739 w 6886274"/>
              <a:gd name="connsiteY198" fmla="*/ 659944 h 5025119"/>
              <a:gd name="connsiteX199" fmla="*/ 5917122 w 6886274"/>
              <a:gd name="connsiteY199" fmla="*/ 644310 h 5025119"/>
              <a:gd name="connsiteX200" fmla="*/ 5890694 w 6886274"/>
              <a:gd name="connsiteY200" fmla="*/ 630538 h 5025119"/>
              <a:gd name="connsiteX201" fmla="*/ 5837464 w 6886274"/>
              <a:gd name="connsiteY201" fmla="*/ 646916 h 5025119"/>
              <a:gd name="connsiteX202" fmla="*/ 5809175 w 6886274"/>
              <a:gd name="connsiteY202" fmla="*/ 683395 h 5025119"/>
              <a:gd name="connsiteX203" fmla="*/ 5815503 w 6886274"/>
              <a:gd name="connsiteY203" fmla="*/ 698656 h 5025119"/>
              <a:gd name="connsiteX204" fmla="*/ 5746268 w 6886274"/>
              <a:gd name="connsiteY204" fmla="*/ 667389 h 5025119"/>
              <a:gd name="connsiteX205" fmla="*/ 5458905 w 6886274"/>
              <a:gd name="connsiteY205" fmla="*/ 754119 h 5025119"/>
              <a:gd name="connsiteX206" fmla="*/ 885302 w 6886274"/>
              <a:gd name="connsiteY206" fmla="*/ 1333310 h 5025119"/>
              <a:gd name="connsiteX207" fmla="*/ 862596 w 6886274"/>
              <a:gd name="connsiteY207" fmla="*/ 1314326 h 5025119"/>
              <a:gd name="connsiteX208" fmla="*/ 866318 w 6886274"/>
              <a:gd name="connsiteY208" fmla="*/ 1309860 h 5025119"/>
              <a:gd name="connsiteX209" fmla="*/ 912103 w 6886274"/>
              <a:gd name="connsiteY209" fmla="*/ 1341127 h 5025119"/>
              <a:gd name="connsiteX210" fmla="*/ 885302 w 6886274"/>
              <a:gd name="connsiteY210" fmla="*/ 1333310 h 5025119"/>
              <a:gd name="connsiteX211" fmla="*/ 1140280 w 6886274"/>
              <a:gd name="connsiteY211" fmla="*/ 787619 h 5025119"/>
              <a:gd name="connsiteX212" fmla="*/ 1414987 w 6886274"/>
              <a:gd name="connsiteY212" fmla="*/ 975596 h 5025119"/>
              <a:gd name="connsiteX213" fmla="*/ 1410892 w 6886274"/>
              <a:gd name="connsiteY213" fmla="*/ 980063 h 5025119"/>
              <a:gd name="connsiteX214" fmla="*/ 1140280 w 6886274"/>
              <a:gd name="connsiteY214" fmla="*/ 787619 h 50251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Lst>
            <a:rect l="l" t="t" r="r" b="b"/>
            <a:pathLst>
              <a:path w="6886274" h="5025119">
                <a:moveTo>
                  <a:pt x="5458905" y="754119"/>
                </a:moveTo>
                <a:cubicBezTo>
                  <a:pt x="5417216" y="775336"/>
                  <a:pt x="4594585" y="1111088"/>
                  <a:pt x="3455557" y="1027709"/>
                </a:cubicBezTo>
                <a:cubicBezTo>
                  <a:pt x="3415356" y="1024731"/>
                  <a:pt x="3377389" y="1022869"/>
                  <a:pt x="3338677" y="1021381"/>
                </a:cubicBezTo>
                <a:cubicBezTo>
                  <a:pt x="2996224" y="1006119"/>
                  <a:pt x="2660100" y="998674"/>
                  <a:pt x="2518280" y="980435"/>
                </a:cubicBezTo>
                <a:cubicBezTo>
                  <a:pt x="2407355" y="965918"/>
                  <a:pt x="1840075" y="843082"/>
                  <a:pt x="1673687" y="739229"/>
                </a:cubicBezTo>
                <a:cubicBezTo>
                  <a:pt x="1503578" y="632771"/>
                  <a:pt x="1343146" y="515146"/>
                  <a:pt x="1183459" y="397149"/>
                </a:cubicBezTo>
                <a:cubicBezTo>
                  <a:pt x="1114224" y="346153"/>
                  <a:pt x="1040522" y="299624"/>
                  <a:pt x="977987" y="241184"/>
                </a:cubicBezTo>
                <a:cubicBezTo>
                  <a:pt x="915453" y="182372"/>
                  <a:pt x="855896" y="121326"/>
                  <a:pt x="788150" y="66980"/>
                </a:cubicBezTo>
                <a:cubicBezTo>
                  <a:pt x="768794" y="51346"/>
                  <a:pt x="749438" y="34596"/>
                  <a:pt x="721148" y="31990"/>
                </a:cubicBezTo>
                <a:cubicBezTo>
                  <a:pt x="714820" y="31246"/>
                  <a:pt x="708120" y="31618"/>
                  <a:pt x="701792" y="32362"/>
                </a:cubicBezTo>
                <a:cubicBezTo>
                  <a:pt x="694720" y="33107"/>
                  <a:pt x="689136" y="36829"/>
                  <a:pt x="686530" y="43157"/>
                </a:cubicBezTo>
                <a:cubicBezTo>
                  <a:pt x="683925" y="50230"/>
                  <a:pt x="688392" y="54324"/>
                  <a:pt x="693603" y="58046"/>
                </a:cubicBezTo>
                <a:cubicBezTo>
                  <a:pt x="697325" y="60652"/>
                  <a:pt x="701047" y="64747"/>
                  <a:pt x="705886" y="65491"/>
                </a:cubicBezTo>
                <a:cubicBezTo>
                  <a:pt x="736782" y="69958"/>
                  <a:pt x="748321" y="92664"/>
                  <a:pt x="762838" y="112764"/>
                </a:cubicBezTo>
                <a:cubicBezTo>
                  <a:pt x="769166" y="121326"/>
                  <a:pt x="775866" y="128026"/>
                  <a:pt x="764327" y="140309"/>
                </a:cubicBezTo>
                <a:cubicBezTo>
                  <a:pt x="754277" y="151104"/>
                  <a:pt x="764699" y="156688"/>
                  <a:pt x="775121" y="159666"/>
                </a:cubicBezTo>
                <a:cubicBezTo>
                  <a:pt x="789638" y="163760"/>
                  <a:pt x="806761" y="163016"/>
                  <a:pt x="823139" y="176416"/>
                </a:cubicBezTo>
                <a:cubicBezTo>
                  <a:pt x="761721" y="177533"/>
                  <a:pt x="735665" y="142171"/>
                  <a:pt x="707748" y="109414"/>
                </a:cubicBezTo>
                <a:cubicBezTo>
                  <a:pt x="697325" y="97503"/>
                  <a:pt x="690253" y="83358"/>
                  <a:pt x="681319" y="69958"/>
                </a:cubicBezTo>
                <a:cubicBezTo>
                  <a:pt x="670152" y="53580"/>
                  <a:pt x="657124" y="52835"/>
                  <a:pt x="640746" y="67352"/>
                </a:cubicBezTo>
                <a:cubicBezTo>
                  <a:pt x="626229" y="80380"/>
                  <a:pt x="619157" y="79264"/>
                  <a:pt x="614318" y="61396"/>
                </a:cubicBezTo>
                <a:cubicBezTo>
                  <a:pt x="606873" y="33479"/>
                  <a:pt x="589750" y="13751"/>
                  <a:pt x="560716" y="3701"/>
                </a:cubicBezTo>
                <a:cubicBezTo>
                  <a:pt x="554388" y="1467"/>
                  <a:pt x="546572" y="-3372"/>
                  <a:pt x="540616" y="3701"/>
                </a:cubicBezTo>
                <a:cubicBezTo>
                  <a:pt x="535405" y="9656"/>
                  <a:pt x="539871" y="16729"/>
                  <a:pt x="543594" y="21940"/>
                </a:cubicBezTo>
                <a:cubicBezTo>
                  <a:pt x="550294" y="31246"/>
                  <a:pt x="556250" y="40179"/>
                  <a:pt x="558855" y="51346"/>
                </a:cubicBezTo>
                <a:cubicBezTo>
                  <a:pt x="560716" y="58791"/>
                  <a:pt x="562578" y="66980"/>
                  <a:pt x="557366" y="72563"/>
                </a:cubicBezTo>
                <a:cubicBezTo>
                  <a:pt x="535777" y="96386"/>
                  <a:pt x="551411" y="107553"/>
                  <a:pt x="570022" y="120209"/>
                </a:cubicBezTo>
                <a:cubicBezTo>
                  <a:pt x="595706" y="137332"/>
                  <a:pt x="605756" y="162643"/>
                  <a:pt x="599801" y="192794"/>
                </a:cubicBezTo>
                <a:cubicBezTo>
                  <a:pt x="597567" y="205078"/>
                  <a:pt x="599056" y="212522"/>
                  <a:pt x="614318" y="212150"/>
                </a:cubicBezTo>
                <a:cubicBezTo>
                  <a:pt x="620273" y="212150"/>
                  <a:pt x="621762" y="216245"/>
                  <a:pt x="623996" y="220711"/>
                </a:cubicBezTo>
                <a:cubicBezTo>
                  <a:pt x="671641" y="326053"/>
                  <a:pt x="740504" y="418366"/>
                  <a:pt x="821278" y="503235"/>
                </a:cubicBezTo>
                <a:cubicBezTo>
                  <a:pt x="886791" y="572098"/>
                  <a:pt x="959004" y="634260"/>
                  <a:pt x="1033822" y="694562"/>
                </a:cubicBezTo>
                <a:cubicBezTo>
                  <a:pt x="1036055" y="696423"/>
                  <a:pt x="1038289" y="698656"/>
                  <a:pt x="1039406" y="702378"/>
                </a:cubicBezTo>
                <a:cubicBezTo>
                  <a:pt x="1004044" y="694934"/>
                  <a:pt x="973521" y="679672"/>
                  <a:pt x="944114" y="662550"/>
                </a:cubicBezTo>
                <a:cubicBezTo>
                  <a:pt x="865946" y="617138"/>
                  <a:pt x="800061" y="558325"/>
                  <a:pt x="733432" y="500629"/>
                </a:cubicBezTo>
                <a:cubicBezTo>
                  <a:pt x="692858" y="465267"/>
                  <a:pt x="651169" y="431022"/>
                  <a:pt x="606501" y="399755"/>
                </a:cubicBezTo>
                <a:cubicBezTo>
                  <a:pt x="599056" y="394543"/>
                  <a:pt x="593845" y="387843"/>
                  <a:pt x="588634" y="381143"/>
                </a:cubicBezTo>
                <a:cubicBezTo>
                  <a:pt x="585656" y="377421"/>
                  <a:pt x="581934" y="374071"/>
                  <a:pt x="575978" y="375560"/>
                </a:cubicBezTo>
                <a:cubicBezTo>
                  <a:pt x="568533" y="377421"/>
                  <a:pt x="567789" y="383004"/>
                  <a:pt x="567044" y="388588"/>
                </a:cubicBezTo>
                <a:cubicBezTo>
                  <a:pt x="564811" y="406455"/>
                  <a:pt x="569650" y="422461"/>
                  <a:pt x="578956" y="437722"/>
                </a:cubicBezTo>
                <a:cubicBezTo>
                  <a:pt x="603151" y="476806"/>
                  <a:pt x="638885" y="506957"/>
                  <a:pt x="675736" y="535619"/>
                </a:cubicBezTo>
                <a:cubicBezTo>
                  <a:pt x="723381" y="572470"/>
                  <a:pt x="769538" y="610810"/>
                  <a:pt x="811600" y="652872"/>
                </a:cubicBezTo>
                <a:cubicBezTo>
                  <a:pt x="814578" y="655850"/>
                  <a:pt x="820161" y="657711"/>
                  <a:pt x="818300" y="666272"/>
                </a:cubicBezTo>
                <a:cubicBezTo>
                  <a:pt x="791872" y="646544"/>
                  <a:pt x="766932" y="627188"/>
                  <a:pt x="741621" y="608576"/>
                </a:cubicBezTo>
                <a:cubicBezTo>
                  <a:pt x="716681" y="589965"/>
                  <a:pt x="691369" y="571353"/>
                  <a:pt x="666430" y="553114"/>
                </a:cubicBezTo>
                <a:cubicBezTo>
                  <a:pt x="660474" y="548647"/>
                  <a:pt x="654146" y="542319"/>
                  <a:pt x="645585" y="547903"/>
                </a:cubicBezTo>
                <a:cubicBezTo>
                  <a:pt x="636652" y="553486"/>
                  <a:pt x="637768" y="562792"/>
                  <a:pt x="640002" y="570236"/>
                </a:cubicBezTo>
                <a:cubicBezTo>
                  <a:pt x="647074" y="592198"/>
                  <a:pt x="659358" y="611554"/>
                  <a:pt x="675736" y="628677"/>
                </a:cubicBezTo>
                <a:cubicBezTo>
                  <a:pt x="731570" y="685256"/>
                  <a:pt x="795966" y="734018"/>
                  <a:pt x="855896" y="786875"/>
                </a:cubicBezTo>
                <a:cubicBezTo>
                  <a:pt x="888280" y="815537"/>
                  <a:pt x="918058" y="846060"/>
                  <a:pt x="946348" y="877699"/>
                </a:cubicBezTo>
                <a:cubicBezTo>
                  <a:pt x="952676" y="884772"/>
                  <a:pt x="952303" y="891472"/>
                  <a:pt x="950442" y="899661"/>
                </a:cubicBezTo>
                <a:cubicBezTo>
                  <a:pt x="942998" y="932790"/>
                  <a:pt x="954537" y="943957"/>
                  <a:pt x="991760" y="937629"/>
                </a:cubicBezTo>
                <a:cubicBezTo>
                  <a:pt x="1003299" y="935767"/>
                  <a:pt x="1011116" y="937629"/>
                  <a:pt x="1018188" y="945445"/>
                </a:cubicBezTo>
                <a:cubicBezTo>
                  <a:pt x="1103802" y="1042225"/>
                  <a:pt x="1205048" y="1123744"/>
                  <a:pt x="1315601" y="1196329"/>
                </a:cubicBezTo>
                <a:cubicBezTo>
                  <a:pt x="1360641" y="1225735"/>
                  <a:pt x="1407170" y="1253653"/>
                  <a:pt x="1454443" y="1279709"/>
                </a:cubicBezTo>
                <a:cubicBezTo>
                  <a:pt x="1454443" y="1281570"/>
                  <a:pt x="1454443" y="1283804"/>
                  <a:pt x="1454443" y="1285665"/>
                </a:cubicBezTo>
                <a:cubicBezTo>
                  <a:pt x="1454071" y="1288270"/>
                  <a:pt x="1453699" y="1289759"/>
                  <a:pt x="1453327" y="1291993"/>
                </a:cubicBezTo>
                <a:cubicBezTo>
                  <a:pt x="1386697" y="1251792"/>
                  <a:pt x="1320812" y="1210474"/>
                  <a:pt x="1256416" y="1166923"/>
                </a:cubicBezTo>
                <a:cubicBezTo>
                  <a:pt x="1081840" y="1048926"/>
                  <a:pt x="915080" y="922367"/>
                  <a:pt x="745715" y="798786"/>
                </a:cubicBezTo>
                <a:cubicBezTo>
                  <a:pt x="688764" y="757096"/>
                  <a:pt x="643724" y="703867"/>
                  <a:pt x="592356" y="656966"/>
                </a:cubicBezTo>
                <a:cubicBezTo>
                  <a:pt x="558111" y="625699"/>
                  <a:pt x="525354" y="592943"/>
                  <a:pt x="485526" y="567259"/>
                </a:cubicBezTo>
                <a:cubicBezTo>
                  <a:pt x="469148" y="556836"/>
                  <a:pt x="452025" y="547530"/>
                  <a:pt x="430063" y="550136"/>
                </a:cubicBezTo>
                <a:cubicBezTo>
                  <a:pt x="421502" y="551253"/>
                  <a:pt x="411824" y="553486"/>
                  <a:pt x="408846" y="563164"/>
                </a:cubicBezTo>
                <a:cubicBezTo>
                  <a:pt x="406240" y="572842"/>
                  <a:pt x="414057" y="577309"/>
                  <a:pt x="421130" y="581403"/>
                </a:cubicBezTo>
                <a:cubicBezTo>
                  <a:pt x="422991" y="582520"/>
                  <a:pt x="424852" y="584009"/>
                  <a:pt x="426713" y="584009"/>
                </a:cubicBezTo>
                <a:cubicBezTo>
                  <a:pt x="462075" y="586242"/>
                  <a:pt x="470264" y="614532"/>
                  <a:pt x="487015" y="635005"/>
                </a:cubicBezTo>
                <a:cubicBezTo>
                  <a:pt x="492226" y="641333"/>
                  <a:pt x="492598" y="647661"/>
                  <a:pt x="487015" y="655105"/>
                </a:cubicBezTo>
                <a:cubicBezTo>
                  <a:pt x="476964" y="668505"/>
                  <a:pt x="484037" y="674461"/>
                  <a:pt x="497437" y="678183"/>
                </a:cubicBezTo>
                <a:cubicBezTo>
                  <a:pt x="510837" y="681906"/>
                  <a:pt x="525354" y="683022"/>
                  <a:pt x="539871" y="691584"/>
                </a:cubicBezTo>
                <a:cubicBezTo>
                  <a:pt x="516793" y="698656"/>
                  <a:pt x="500787" y="691212"/>
                  <a:pt x="485898" y="681906"/>
                </a:cubicBezTo>
                <a:cubicBezTo>
                  <a:pt x="452397" y="661433"/>
                  <a:pt x="430808" y="631282"/>
                  <a:pt x="410335" y="600387"/>
                </a:cubicBezTo>
                <a:cubicBezTo>
                  <a:pt x="406240" y="594431"/>
                  <a:pt x="402890" y="587731"/>
                  <a:pt x="397307" y="582892"/>
                </a:cubicBezTo>
                <a:cubicBezTo>
                  <a:pt x="386884" y="573214"/>
                  <a:pt x="375717" y="572098"/>
                  <a:pt x="363062" y="584009"/>
                </a:cubicBezTo>
                <a:cubicBezTo>
                  <a:pt x="346311" y="599643"/>
                  <a:pt x="340356" y="598526"/>
                  <a:pt x="334772" y="578426"/>
                </a:cubicBezTo>
                <a:cubicBezTo>
                  <a:pt x="327327" y="551253"/>
                  <a:pt x="310577" y="532269"/>
                  <a:pt x="281915" y="522219"/>
                </a:cubicBezTo>
                <a:cubicBezTo>
                  <a:pt x="275960" y="519985"/>
                  <a:pt x="269632" y="517007"/>
                  <a:pt x="263304" y="521846"/>
                </a:cubicBezTo>
                <a:cubicBezTo>
                  <a:pt x="256604" y="527430"/>
                  <a:pt x="261070" y="533013"/>
                  <a:pt x="263676" y="538225"/>
                </a:cubicBezTo>
                <a:cubicBezTo>
                  <a:pt x="267398" y="546414"/>
                  <a:pt x="271865" y="554603"/>
                  <a:pt x="275215" y="563164"/>
                </a:cubicBezTo>
                <a:cubicBezTo>
                  <a:pt x="281171" y="576937"/>
                  <a:pt x="282288" y="591454"/>
                  <a:pt x="271121" y="604854"/>
                </a:cubicBezTo>
                <a:cubicBezTo>
                  <a:pt x="262931" y="614532"/>
                  <a:pt x="263676" y="620860"/>
                  <a:pt x="274471" y="627560"/>
                </a:cubicBezTo>
                <a:cubicBezTo>
                  <a:pt x="309088" y="648405"/>
                  <a:pt x="331050" y="675578"/>
                  <a:pt x="319138" y="718012"/>
                </a:cubicBezTo>
                <a:cubicBezTo>
                  <a:pt x="317277" y="723968"/>
                  <a:pt x="319511" y="729924"/>
                  <a:pt x="326583" y="729551"/>
                </a:cubicBezTo>
                <a:cubicBezTo>
                  <a:pt x="342217" y="728435"/>
                  <a:pt x="344822" y="738113"/>
                  <a:pt x="349289" y="748163"/>
                </a:cubicBezTo>
                <a:cubicBezTo>
                  <a:pt x="392840" y="844571"/>
                  <a:pt x="455747" y="928695"/>
                  <a:pt x="528332" y="1007608"/>
                </a:cubicBezTo>
                <a:cubicBezTo>
                  <a:pt x="600173" y="1085777"/>
                  <a:pt x="680947" y="1155756"/>
                  <a:pt x="766932" y="1222758"/>
                </a:cubicBezTo>
                <a:cubicBezTo>
                  <a:pt x="742737" y="1220524"/>
                  <a:pt x="711470" y="1206752"/>
                  <a:pt x="681319" y="1190746"/>
                </a:cubicBezTo>
                <a:cubicBezTo>
                  <a:pt x="601662" y="1147939"/>
                  <a:pt x="536149" y="1089871"/>
                  <a:pt x="469520" y="1032920"/>
                </a:cubicBezTo>
                <a:cubicBezTo>
                  <a:pt x="422991" y="993091"/>
                  <a:pt x="377579" y="952146"/>
                  <a:pt x="325466" y="917900"/>
                </a:cubicBezTo>
                <a:cubicBezTo>
                  <a:pt x="319511" y="914178"/>
                  <a:pt x="315416" y="909339"/>
                  <a:pt x="312066" y="903383"/>
                </a:cubicBezTo>
                <a:cubicBezTo>
                  <a:pt x="309088" y="898172"/>
                  <a:pt x="304621" y="893333"/>
                  <a:pt x="296805" y="895566"/>
                </a:cubicBezTo>
                <a:cubicBezTo>
                  <a:pt x="288988" y="898172"/>
                  <a:pt x="288243" y="904872"/>
                  <a:pt x="288243" y="910828"/>
                </a:cubicBezTo>
                <a:cubicBezTo>
                  <a:pt x="289360" y="933162"/>
                  <a:pt x="295688" y="953262"/>
                  <a:pt x="309460" y="971129"/>
                </a:cubicBezTo>
                <a:cubicBezTo>
                  <a:pt x="336261" y="1006864"/>
                  <a:pt x="371995" y="1034781"/>
                  <a:pt x="407729" y="1062698"/>
                </a:cubicBezTo>
                <a:cubicBezTo>
                  <a:pt x="457236" y="1101038"/>
                  <a:pt x="503021" y="1142728"/>
                  <a:pt x="544338" y="1189257"/>
                </a:cubicBezTo>
                <a:cubicBezTo>
                  <a:pt x="514560" y="1166551"/>
                  <a:pt x="484781" y="1143472"/>
                  <a:pt x="454630" y="1120766"/>
                </a:cubicBezTo>
                <a:cubicBezTo>
                  <a:pt x="431924" y="1103644"/>
                  <a:pt x="408474" y="1087265"/>
                  <a:pt x="385396" y="1070515"/>
                </a:cubicBezTo>
                <a:cubicBezTo>
                  <a:pt x="379812" y="1066421"/>
                  <a:pt x="373856" y="1061954"/>
                  <a:pt x="366040" y="1067537"/>
                </a:cubicBezTo>
                <a:cubicBezTo>
                  <a:pt x="358967" y="1072376"/>
                  <a:pt x="360084" y="1079449"/>
                  <a:pt x="361573" y="1086149"/>
                </a:cubicBezTo>
                <a:cubicBezTo>
                  <a:pt x="367156" y="1112577"/>
                  <a:pt x="382790" y="1133794"/>
                  <a:pt x="402146" y="1152778"/>
                </a:cubicBezTo>
                <a:cubicBezTo>
                  <a:pt x="425596" y="1175484"/>
                  <a:pt x="450164" y="1197074"/>
                  <a:pt x="475475" y="1218663"/>
                </a:cubicBezTo>
                <a:cubicBezTo>
                  <a:pt x="448303" y="1212707"/>
                  <a:pt x="421130" y="1206752"/>
                  <a:pt x="393957" y="1201913"/>
                </a:cubicBezTo>
                <a:cubicBezTo>
                  <a:pt x="406240" y="1245091"/>
                  <a:pt x="434902" y="1253653"/>
                  <a:pt x="460586" y="1260353"/>
                </a:cubicBezTo>
                <a:cubicBezTo>
                  <a:pt x="495204" y="1268914"/>
                  <a:pt x="528332" y="1279709"/>
                  <a:pt x="561089" y="1291993"/>
                </a:cubicBezTo>
                <a:cubicBezTo>
                  <a:pt x="574861" y="1304276"/>
                  <a:pt x="588634" y="1316188"/>
                  <a:pt x="602034" y="1328843"/>
                </a:cubicBezTo>
                <a:cubicBezTo>
                  <a:pt x="615807" y="1341872"/>
                  <a:pt x="628835" y="1354900"/>
                  <a:pt x="641863" y="1368672"/>
                </a:cubicBezTo>
                <a:cubicBezTo>
                  <a:pt x="651169" y="1378722"/>
                  <a:pt x="662335" y="1387284"/>
                  <a:pt x="651541" y="1404406"/>
                </a:cubicBezTo>
                <a:cubicBezTo>
                  <a:pt x="646702" y="1412223"/>
                  <a:pt x="678341" y="1454658"/>
                  <a:pt x="688392" y="1457263"/>
                </a:cubicBezTo>
                <a:cubicBezTo>
                  <a:pt x="689881" y="1457635"/>
                  <a:pt x="691369" y="1458008"/>
                  <a:pt x="692486" y="1458008"/>
                </a:cubicBezTo>
                <a:cubicBezTo>
                  <a:pt x="714076" y="1456519"/>
                  <a:pt x="718915" y="1469175"/>
                  <a:pt x="719287" y="1485181"/>
                </a:cubicBezTo>
                <a:cubicBezTo>
                  <a:pt x="719659" y="1500814"/>
                  <a:pt x="715937" y="1520170"/>
                  <a:pt x="745343" y="1512353"/>
                </a:cubicBezTo>
                <a:cubicBezTo>
                  <a:pt x="748693" y="1511609"/>
                  <a:pt x="749438" y="1513842"/>
                  <a:pt x="750926" y="1516448"/>
                </a:cubicBezTo>
                <a:cubicBezTo>
                  <a:pt x="782938" y="1583077"/>
                  <a:pt x="836912" y="1634445"/>
                  <a:pt x="890141" y="1685813"/>
                </a:cubicBezTo>
                <a:cubicBezTo>
                  <a:pt x="893119" y="1688419"/>
                  <a:pt x="896097" y="1691024"/>
                  <a:pt x="899074" y="1693630"/>
                </a:cubicBezTo>
                <a:cubicBezTo>
                  <a:pt x="843240" y="1680602"/>
                  <a:pt x="658985" y="1663851"/>
                  <a:pt x="605012" y="1669435"/>
                </a:cubicBezTo>
                <a:cubicBezTo>
                  <a:pt x="556994" y="1674274"/>
                  <a:pt x="285638" y="1593128"/>
                  <a:pt x="229431" y="1545110"/>
                </a:cubicBezTo>
                <a:cubicBezTo>
                  <a:pt x="221614" y="1582705"/>
                  <a:pt x="238364" y="1597594"/>
                  <a:pt x="251765" y="1614717"/>
                </a:cubicBezTo>
                <a:cubicBezTo>
                  <a:pt x="270748" y="1638912"/>
                  <a:pt x="273726" y="1656035"/>
                  <a:pt x="237992" y="1675391"/>
                </a:cubicBezTo>
                <a:cubicBezTo>
                  <a:pt x="135628" y="1730481"/>
                  <a:pt x="136745" y="1732342"/>
                  <a:pt x="232781" y="1807160"/>
                </a:cubicBezTo>
                <a:cubicBezTo>
                  <a:pt x="237248" y="1810511"/>
                  <a:pt x="235014" y="1821305"/>
                  <a:pt x="236131" y="1828750"/>
                </a:cubicBezTo>
                <a:cubicBezTo>
                  <a:pt x="211191" y="1839917"/>
                  <a:pt x="181785" y="1810883"/>
                  <a:pt x="152007" y="1842150"/>
                </a:cubicBezTo>
                <a:cubicBezTo>
                  <a:pt x="280426" y="1979503"/>
                  <a:pt x="475848" y="2110157"/>
                  <a:pt x="653030" y="2213265"/>
                </a:cubicBezTo>
                <a:cubicBezTo>
                  <a:pt x="509721" y="2247138"/>
                  <a:pt x="423735" y="2128024"/>
                  <a:pt x="318394" y="2143285"/>
                </a:cubicBezTo>
                <a:cubicBezTo>
                  <a:pt x="265909" y="2180508"/>
                  <a:pt x="422246" y="2240810"/>
                  <a:pt x="272982" y="2258305"/>
                </a:cubicBezTo>
                <a:cubicBezTo>
                  <a:pt x="337750" y="2291061"/>
                  <a:pt x="385768" y="2323073"/>
                  <a:pt x="430435" y="2360668"/>
                </a:cubicBezTo>
                <a:cubicBezTo>
                  <a:pt x="509721" y="2428042"/>
                  <a:pt x="525354" y="2472710"/>
                  <a:pt x="488876" y="2563162"/>
                </a:cubicBezTo>
                <a:cubicBezTo>
                  <a:pt x="464681" y="2622719"/>
                  <a:pt x="429691" y="2677437"/>
                  <a:pt x="460586" y="2748533"/>
                </a:cubicBezTo>
                <a:cubicBezTo>
                  <a:pt x="481803" y="2797295"/>
                  <a:pt x="473614" y="2829307"/>
                  <a:pt x="393212" y="2807345"/>
                </a:cubicBezTo>
                <a:cubicBezTo>
                  <a:pt x="306483" y="2783895"/>
                  <a:pt x="273726" y="2827818"/>
                  <a:pt x="295688" y="2913059"/>
                </a:cubicBezTo>
                <a:cubicBezTo>
                  <a:pt x="309833" y="2967777"/>
                  <a:pt x="294943" y="2984900"/>
                  <a:pt x="235386" y="2978572"/>
                </a:cubicBezTo>
                <a:cubicBezTo>
                  <a:pt x="169501" y="2971499"/>
                  <a:pt x="106967" y="2935765"/>
                  <a:pt x="25448" y="2952888"/>
                </a:cubicBezTo>
                <a:cubicBezTo>
                  <a:pt x="90588" y="3052646"/>
                  <a:pt x="229803" y="3024356"/>
                  <a:pt x="305738" y="3119275"/>
                </a:cubicBezTo>
                <a:cubicBezTo>
                  <a:pt x="215286" y="3119647"/>
                  <a:pt x="146051" y="3119275"/>
                  <a:pt x="79049" y="3098430"/>
                </a:cubicBezTo>
                <a:cubicBezTo>
                  <a:pt x="51132" y="3089869"/>
                  <a:pt x="20609" y="3081308"/>
                  <a:pt x="4975" y="3109969"/>
                </a:cubicBezTo>
                <a:cubicBezTo>
                  <a:pt x="-13636" y="3144587"/>
                  <a:pt x="24331" y="3157615"/>
                  <a:pt x="47037" y="3163943"/>
                </a:cubicBezTo>
                <a:cubicBezTo>
                  <a:pt x="111061" y="3181438"/>
                  <a:pt x="160196" y="3222755"/>
                  <a:pt x="213425" y="3255139"/>
                </a:cubicBezTo>
                <a:cubicBezTo>
                  <a:pt x="329933" y="3326236"/>
                  <a:pt x="457981" y="3385420"/>
                  <a:pt x="556622" y="3502301"/>
                </a:cubicBezTo>
                <a:cubicBezTo>
                  <a:pt x="432669" y="3472523"/>
                  <a:pt x="339983" y="3402915"/>
                  <a:pt x="224592" y="3388771"/>
                </a:cubicBezTo>
                <a:cubicBezTo>
                  <a:pt x="324722" y="3495601"/>
                  <a:pt x="453142" y="3565208"/>
                  <a:pt x="574861" y="3643004"/>
                </a:cubicBezTo>
                <a:cubicBezTo>
                  <a:pt x="609479" y="3664966"/>
                  <a:pt x="644841" y="3679855"/>
                  <a:pt x="652657" y="3727501"/>
                </a:cubicBezTo>
                <a:cubicBezTo>
                  <a:pt x="667919" y="3819814"/>
                  <a:pt x="712959" y="3896494"/>
                  <a:pt x="810111" y="3937067"/>
                </a:cubicBezTo>
                <a:cubicBezTo>
                  <a:pt x="810856" y="3937439"/>
                  <a:pt x="805644" y="3951212"/>
                  <a:pt x="802294" y="3960890"/>
                </a:cubicBezTo>
                <a:cubicBezTo>
                  <a:pt x="743110" y="3963868"/>
                  <a:pt x="696581" y="3909149"/>
                  <a:pt x="620646" y="3927017"/>
                </a:cubicBezTo>
                <a:cubicBezTo>
                  <a:pt x="692858" y="4001091"/>
                  <a:pt x="753532" y="4067720"/>
                  <a:pt x="856268" y="4103082"/>
                </a:cubicBezTo>
                <a:cubicBezTo>
                  <a:pt x="938531" y="4131372"/>
                  <a:pt x="1040150" y="4147377"/>
                  <a:pt x="1099707" y="4238574"/>
                </a:cubicBezTo>
                <a:cubicBezTo>
                  <a:pt x="1030472" y="4256441"/>
                  <a:pt x="978732" y="4234107"/>
                  <a:pt x="926992" y="4218102"/>
                </a:cubicBezTo>
                <a:cubicBezTo>
                  <a:pt x="847334" y="4193534"/>
                  <a:pt x="769166" y="4165617"/>
                  <a:pt x="689508" y="4140677"/>
                </a:cubicBezTo>
                <a:cubicBezTo>
                  <a:pt x="659358" y="4131372"/>
                  <a:pt x="626229" y="4124299"/>
                  <a:pt x="606873" y="4169711"/>
                </a:cubicBezTo>
                <a:cubicBezTo>
                  <a:pt x="707748" y="4179389"/>
                  <a:pt x="768421" y="4240435"/>
                  <a:pt x="831701" y="4297759"/>
                </a:cubicBezTo>
                <a:cubicBezTo>
                  <a:pt x="867435" y="4330143"/>
                  <a:pt x="896469" y="4373322"/>
                  <a:pt x="960493" y="4356944"/>
                </a:cubicBezTo>
                <a:cubicBezTo>
                  <a:pt x="994366" y="4348382"/>
                  <a:pt x="1015955" y="4372578"/>
                  <a:pt x="1012233" y="4402356"/>
                </a:cubicBezTo>
                <a:cubicBezTo>
                  <a:pt x="999577" y="4507325"/>
                  <a:pt x="1078118" y="4544176"/>
                  <a:pt x="1159636" y="4564276"/>
                </a:cubicBezTo>
                <a:cubicBezTo>
                  <a:pt x="1313740" y="4602616"/>
                  <a:pt x="1442160" y="4692324"/>
                  <a:pt x="1592169" y="4741458"/>
                </a:cubicBezTo>
                <a:cubicBezTo>
                  <a:pt x="1738083" y="4789104"/>
                  <a:pt x="2833187" y="5010209"/>
                  <a:pt x="3110499" y="5032171"/>
                </a:cubicBezTo>
                <a:cubicBezTo>
                  <a:pt x="4807501" y="5166546"/>
                  <a:pt x="6028047" y="4106432"/>
                  <a:pt x="6033630" y="4091915"/>
                </a:cubicBezTo>
                <a:cubicBezTo>
                  <a:pt x="6059314" y="4023797"/>
                  <a:pt x="6122965" y="3994390"/>
                  <a:pt x="6180661" y="3957912"/>
                </a:cubicBezTo>
                <a:cubicBezTo>
                  <a:pt x="6230913" y="3925900"/>
                  <a:pt x="6284514" y="3892027"/>
                  <a:pt x="6305359" y="3837309"/>
                </a:cubicBezTo>
                <a:cubicBezTo>
                  <a:pt x="6332904" y="3764724"/>
                  <a:pt x="6254735" y="3824281"/>
                  <a:pt x="6240218" y="3796364"/>
                </a:cubicBezTo>
                <a:cubicBezTo>
                  <a:pt x="6269997" y="3758768"/>
                  <a:pt x="6316153" y="3724151"/>
                  <a:pt x="6328437" y="3681344"/>
                </a:cubicBezTo>
                <a:cubicBezTo>
                  <a:pt x="6372361" y="3526496"/>
                  <a:pt x="6466907" y="3413710"/>
                  <a:pt x="6608355" y="3326236"/>
                </a:cubicBezTo>
                <a:cubicBezTo>
                  <a:pt x="6648928" y="3300924"/>
                  <a:pt x="6675729" y="3255512"/>
                  <a:pt x="6731191" y="3248067"/>
                </a:cubicBezTo>
                <a:cubicBezTo>
                  <a:pt x="6854400" y="3232061"/>
                  <a:pt x="6815315" y="3106992"/>
                  <a:pt x="6880456" y="3051529"/>
                </a:cubicBezTo>
                <a:cubicBezTo>
                  <a:pt x="6892739" y="3041107"/>
                  <a:pt x="6903907" y="2777939"/>
                  <a:pt x="6901673" y="2763795"/>
                </a:cubicBezTo>
                <a:cubicBezTo>
                  <a:pt x="6898323" y="2743322"/>
                  <a:pt x="6883806" y="2966288"/>
                  <a:pt x="6871150" y="2948421"/>
                </a:cubicBezTo>
                <a:cubicBezTo>
                  <a:pt x="6858494" y="2930182"/>
                  <a:pt x="6839138" y="2914176"/>
                  <a:pt x="6848444" y="2890353"/>
                </a:cubicBezTo>
                <a:cubicBezTo>
                  <a:pt x="6852166" y="2880303"/>
                  <a:pt x="6849561" y="2846058"/>
                  <a:pt x="6878223" y="2873230"/>
                </a:cubicBezTo>
                <a:cubicBezTo>
                  <a:pt x="6956763" y="2946932"/>
                  <a:pt x="6870778" y="2578051"/>
                  <a:pt x="6762459" y="2568745"/>
                </a:cubicBezTo>
                <a:cubicBezTo>
                  <a:pt x="6801915" y="2465637"/>
                  <a:pt x="6801915" y="2465637"/>
                  <a:pt x="6673123" y="2451493"/>
                </a:cubicBezTo>
                <a:cubicBezTo>
                  <a:pt x="6722630" y="2385980"/>
                  <a:pt x="6722630" y="2369229"/>
                  <a:pt x="6662700" y="2346896"/>
                </a:cubicBezTo>
                <a:cubicBezTo>
                  <a:pt x="6605005" y="2325306"/>
                  <a:pt x="6540981" y="2318234"/>
                  <a:pt x="6487752" y="2285105"/>
                </a:cubicBezTo>
                <a:cubicBezTo>
                  <a:pt x="6536887" y="2201353"/>
                  <a:pt x="6550659" y="2104573"/>
                  <a:pt x="6652278" y="2063628"/>
                </a:cubicBezTo>
                <a:cubicBezTo>
                  <a:pt x="6668284" y="2057300"/>
                  <a:pt x="6679079" y="2031988"/>
                  <a:pt x="6668656" y="2017843"/>
                </a:cubicBezTo>
                <a:cubicBezTo>
                  <a:pt x="6631805" y="1965359"/>
                  <a:pt x="6684662" y="1864856"/>
                  <a:pt x="6570015" y="1854062"/>
                </a:cubicBezTo>
                <a:cubicBezTo>
                  <a:pt x="6555870" y="1852573"/>
                  <a:pt x="6542842" y="1842150"/>
                  <a:pt x="6554009" y="1827633"/>
                </a:cubicBezTo>
                <a:cubicBezTo>
                  <a:pt x="6592349" y="1778126"/>
                  <a:pt x="6545820" y="1781476"/>
                  <a:pt x="6517531" y="1775149"/>
                </a:cubicBezTo>
                <a:cubicBezTo>
                  <a:pt x="6483285" y="1767704"/>
                  <a:pt x="6444573" y="1789293"/>
                  <a:pt x="6412934" y="1762493"/>
                </a:cubicBezTo>
                <a:cubicBezTo>
                  <a:pt x="6420378" y="1734203"/>
                  <a:pt x="6447923" y="1734575"/>
                  <a:pt x="6467279" y="1725642"/>
                </a:cubicBezTo>
                <a:cubicBezTo>
                  <a:pt x="6523858" y="1699213"/>
                  <a:pt x="6570015" y="1667946"/>
                  <a:pt x="6572621" y="1600200"/>
                </a:cubicBezTo>
                <a:cubicBezTo>
                  <a:pt x="6574854" y="1545482"/>
                  <a:pt x="6580810" y="1497092"/>
                  <a:pt x="6502641" y="1480341"/>
                </a:cubicBezTo>
                <a:cubicBezTo>
                  <a:pt x="6490358" y="1477736"/>
                  <a:pt x="6484030" y="1470664"/>
                  <a:pt x="6481796" y="1461358"/>
                </a:cubicBezTo>
                <a:cubicBezTo>
                  <a:pt x="6490730" y="1452424"/>
                  <a:pt x="6499291" y="1443118"/>
                  <a:pt x="6509713" y="1436418"/>
                </a:cubicBezTo>
                <a:cubicBezTo>
                  <a:pt x="6544703" y="1414457"/>
                  <a:pt x="6556615" y="1382072"/>
                  <a:pt x="6567037" y="1348199"/>
                </a:cubicBezTo>
                <a:cubicBezTo>
                  <a:pt x="6573737" y="1326610"/>
                  <a:pt x="6581554" y="1305393"/>
                  <a:pt x="6596816" y="1286781"/>
                </a:cubicBezTo>
                <a:cubicBezTo>
                  <a:pt x="6606122" y="1275242"/>
                  <a:pt x="6617661" y="1266681"/>
                  <a:pt x="6632178" y="1261842"/>
                </a:cubicBezTo>
                <a:cubicBezTo>
                  <a:pt x="6644833" y="1257375"/>
                  <a:pt x="6648556" y="1251419"/>
                  <a:pt x="6639994" y="1240625"/>
                </a:cubicBezTo>
                <a:cubicBezTo>
                  <a:pt x="6615799" y="1209729"/>
                  <a:pt x="6606122" y="1175856"/>
                  <a:pt x="6622127" y="1136400"/>
                </a:cubicBezTo>
                <a:cubicBezTo>
                  <a:pt x="6626967" y="1124489"/>
                  <a:pt x="6623617" y="1114066"/>
                  <a:pt x="6612077" y="1109599"/>
                </a:cubicBezTo>
                <a:cubicBezTo>
                  <a:pt x="6564059" y="1090616"/>
                  <a:pt x="6552148" y="1046692"/>
                  <a:pt x="6531675" y="1009469"/>
                </a:cubicBezTo>
                <a:cubicBezTo>
                  <a:pt x="6502641" y="956612"/>
                  <a:pt x="6476213" y="902639"/>
                  <a:pt x="6456113" y="845315"/>
                </a:cubicBezTo>
                <a:cubicBezTo>
                  <a:pt x="6444201" y="811070"/>
                  <a:pt x="6432662" y="777197"/>
                  <a:pt x="6440851" y="739229"/>
                </a:cubicBezTo>
                <a:cubicBezTo>
                  <a:pt x="6442712" y="729924"/>
                  <a:pt x="6439362" y="722107"/>
                  <a:pt x="6434523" y="715034"/>
                </a:cubicBezTo>
                <a:cubicBezTo>
                  <a:pt x="6414050" y="684139"/>
                  <a:pt x="6416656" y="651383"/>
                  <a:pt x="6432290" y="617510"/>
                </a:cubicBezTo>
                <a:cubicBezTo>
                  <a:pt x="6441968" y="597037"/>
                  <a:pt x="6440851" y="594431"/>
                  <a:pt x="6416284" y="595176"/>
                </a:cubicBezTo>
                <a:cubicBezTo>
                  <a:pt x="6366405" y="596293"/>
                  <a:pt x="6316898" y="598154"/>
                  <a:pt x="6267763" y="591826"/>
                </a:cubicBezTo>
                <a:cubicBezTo>
                  <a:pt x="6212673" y="584753"/>
                  <a:pt x="6194806" y="568375"/>
                  <a:pt x="6236496" y="521102"/>
                </a:cubicBezTo>
                <a:cubicBezTo>
                  <a:pt x="6245430" y="511052"/>
                  <a:pt x="6253246" y="499885"/>
                  <a:pt x="6257341" y="487229"/>
                </a:cubicBezTo>
                <a:cubicBezTo>
                  <a:pt x="6260319" y="477179"/>
                  <a:pt x="6257713" y="470106"/>
                  <a:pt x="6248780" y="465267"/>
                </a:cubicBezTo>
                <a:cubicBezTo>
                  <a:pt x="6238357" y="459312"/>
                  <a:pt x="6232774" y="467501"/>
                  <a:pt x="6226818" y="473456"/>
                </a:cubicBezTo>
                <a:cubicBezTo>
                  <a:pt x="6194434" y="505468"/>
                  <a:pt x="6153861" y="527430"/>
                  <a:pt x="6115149" y="551625"/>
                </a:cubicBezTo>
                <a:cubicBezTo>
                  <a:pt x="6059686" y="586615"/>
                  <a:pt x="6001246" y="617510"/>
                  <a:pt x="5951739" y="659944"/>
                </a:cubicBezTo>
                <a:cubicBezTo>
                  <a:pt x="5939084" y="670739"/>
                  <a:pt x="5918611" y="662550"/>
                  <a:pt x="5917122" y="644310"/>
                </a:cubicBezTo>
                <a:cubicBezTo>
                  <a:pt x="5915633" y="626071"/>
                  <a:pt x="5905583" y="626071"/>
                  <a:pt x="5890694" y="630538"/>
                </a:cubicBezTo>
                <a:cubicBezTo>
                  <a:pt x="5872826" y="635749"/>
                  <a:pt x="5854959" y="640960"/>
                  <a:pt x="5837464" y="646916"/>
                </a:cubicBezTo>
                <a:cubicBezTo>
                  <a:pt x="5819225" y="653244"/>
                  <a:pt x="5811036" y="666644"/>
                  <a:pt x="5809175" y="683395"/>
                </a:cubicBezTo>
                <a:cubicBezTo>
                  <a:pt x="5808430" y="689723"/>
                  <a:pt x="5808803" y="697539"/>
                  <a:pt x="5815503" y="698656"/>
                </a:cubicBezTo>
                <a:cubicBezTo>
                  <a:pt x="5843048" y="703495"/>
                  <a:pt x="5755201" y="682278"/>
                  <a:pt x="5746268" y="667389"/>
                </a:cubicBezTo>
                <a:cubicBezTo>
                  <a:pt x="5745896" y="666644"/>
                  <a:pt x="5525907" y="720246"/>
                  <a:pt x="5458905" y="754119"/>
                </a:cubicBezTo>
                <a:close/>
                <a:moveTo>
                  <a:pt x="885302" y="1333310"/>
                </a:moveTo>
                <a:cubicBezTo>
                  <a:pt x="877857" y="1326982"/>
                  <a:pt x="870040" y="1321027"/>
                  <a:pt x="862596" y="1314326"/>
                </a:cubicBezTo>
                <a:cubicBezTo>
                  <a:pt x="863712" y="1312837"/>
                  <a:pt x="865201" y="1311349"/>
                  <a:pt x="866318" y="1309860"/>
                </a:cubicBezTo>
                <a:cubicBezTo>
                  <a:pt x="881580" y="1320282"/>
                  <a:pt x="896841" y="1330705"/>
                  <a:pt x="912103" y="1341127"/>
                </a:cubicBezTo>
                <a:cubicBezTo>
                  <a:pt x="903541" y="1338522"/>
                  <a:pt x="894235" y="1335916"/>
                  <a:pt x="885302" y="1333310"/>
                </a:cubicBezTo>
                <a:close/>
                <a:moveTo>
                  <a:pt x="1140280" y="787619"/>
                </a:moveTo>
                <a:cubicBezTo>
                  <a:pt x="1231849" y="850154"/>
                  <a:pt x="1323418" y="913061"/>
                  <a:pt x="1414987" y="975596"/>
                </a:cubicBezTo>
                <a:cubicBezTo>
                  <a:pt x="1413498" y="977085"/>
                  <a:pt x="1412381" y="978574"/>
                  <a:pt x="1410892" y="980063"/>
                </a:cubicBezTo>
                <a:cubicBezTo>
                  <a:pt x="1310390" y="927206"/>
                  <a:pt x="1215471" y="868394"/>
                  <a:pt x="1140280" y="787619"/>
                </a:cubicBezTo>
                <a:close/>
              </a:path>
            </a:pathLst>
          </a:custGeom>
          <a:solidFill>
            <a:schemeClr val="accent1">
              <a:alpha val="20000"/>
            </a:schemeClr>
          </a:solidFill>
          <a:ln w="32707" cap="flat">
            <a:noFill/>
            <a:prstDash val="solid"/>
            <a:miter/>
          </a:ln>
        </p:spPr>
        <p:txBody>
          <a:bodyPr rtlCol="0" anchor="ctr"/>
          <a:lstStyle/>
          <a:p>
            <a:endParaRPr lang="en-US" dirty="0"/>
          </a:p>
        </p:txBody>
      </p:sp>
      <p:sp>
        <p:nvSpPr>
          <p:cNvPr id="2" name="Title 1">
            <a:extLst>
              <a:ext uri="{FF2B5EF4-FFF2-40B4-BE49-F238E27FC236}">
                <a16:creationId xmlns:a16="http://schemas.microsoft.com/office/drawing/2014/main" id="{192825A4-268B-4301-8432-F9E9B2661AEC}"/>
              </a:ext>
            </a:extLst>
          </p:cNvPr>
          <p:cNvSpPr>
            <a:spLocks noGrp="1"/>
          </p:cNvSpPr>
          <p:nvPr>
            <p:ph type="title"/>
          </p:nvPr>
        </p:nvSpPr>
        <p:spPr>
          <a:xfrm>
            <a:off x="2843784" y="1572768"/>
            <a:ext cx="6501384" cy="4096512"/>
          </a:xfrm>
        </p:spPr>
        <p:txBody>
          <a:bodyPr>
            <a:normAutofit/>
          </a:bodyPr>
          <a:lstStyle>
            <a:lvl1pPr algn="ctr">
              <a:defRPr sz="4000"/>
            </a:lvl1pPr>
          </a:lstStyle>
          <a:p>
            <a:r>
              <a:rPr lang="en-US"/>
              <a:t>Click to edit Master title style</a:t>
            </a:r>
            <a:endParaRPr lang="en-US" dirty="0"/>
          </a:p>
        </p:txBody>
      </p:sp>
      <p:sp>
        <p:nvSpPr>
          <p:cNvPr id="3" name="Date Placeholder 2">
            <a:extLst>
              <a:ext uri="{FF2B5EF4-FFF2-40B4-BE49-F238E27FC236}">
                <a16:creationId xmlns:a16="http://schemas.microsoft.com/office/drawing/2014/main" id="{DA33410F-8A90-47F6-BD39-4AC0E4358351}"/>
              </a:ext>
            </a:extLst>
          </p:cNvPr>
          <p:cNvSpPr>
            <a:spLocks noGrp="1"/>
          </p:cNvSpPr>
          <p:nvPr>
            <p:ph type="dt" sz="half" idx="10"/>
          </p:nvPr>
        </p:nvSpPr>
        <p:spPr/>
        <p:txBody>
          <a:bodyPr/>
          <a:lstStyle/>
          <a:p>
            <a:fld id="{3C04E684-10F4-4CC3-A0B9-F03AA7BE37CF}" type="datetimeFigureOut">
              <a:rPr lang="en-US" smtClean="0"/>
              <a:t>11/1/2022</a:t>
            </a:fld>
            <a:endParaRPr lang="en-US"/>
          </a:p>
        </p:txBody>
      </p:sp>
      <p:sp>
        <p:nvSpPr>
          <p:cNvPr id="4" name="Footer Placeholder 3">
            <a:extLst>
              <a:ext uri="{FF2B5EF4-FFF2-40B4-BE49-F238E27FC236}">
                <a16:creationId xmlns:a16="http://schemas.microsoft.com/office/drawing/2014/main" id="{D1D819A9-F8DE-4E5C-AFC3-E0105ACD8295}"/>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A4E25320-A12F-4F3E-8EC9-11292FF36BEA}"/>
              </a:ext>
            </a:extLst>
          </p:cNvPr>
          <p:cNvSpPr>
            <a:spLocks noGrp="1"/>
          </p:cNvSpPr>
          <p:nvPr>
            <p:ph type="sldNum" sz="quarter" idx="12"/>
          </p:nvPr>
        </p:nvSpPr>
        <p:spPr/>
        <p:txBody>
          <a:bodyPr/>
          <a:lstStyle/>
          <a:p>
            <a:fld id="{51845F5A-061D-4825-9AE9-D7794091C6CF}" type="slidenum">
              <a:rPr lang="en-US" smtClean="0"/>
              <a:t>‹#›</a:t>
            </a:fld>
            <a:endParaRPr lang="en-US"/>
          </a:p>
        </p:txBody>
      </p:sp>
    </p:spTree>
    <p:extLst>
      <p:ext uri="{BB962C8B-B14F-4D97-AF65-F5344CB8AC3E}">
        <p14:creationId xmlns:p14="http://schemas.microsoft.com/office/powerpoint/2010/main" val="37800934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1">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1C9756B-145D-4BA8-AA43-904C1E7CB86D}"/>
              </a:ext>
            </a:extLst>
          </p:cNvPr>
          <p:cNvSpPr>
            <a:spLocks noGrp="1"/>
          </p:cNvSpPr>
          <p:nvPr>
            <p:ph type="dt" sz="half" idx="10"/>
          </p:nvPr>
        </p:nvSpPr>
        <p:spPr/>
        <p:txBody>
          <a:bodyPr/>
          <a:lstStyle/>
          <a:p>
            <a:fld id="{3C04E684-10F4-4CC3-A0B9-F03AA7BE37CF}" type="datetimeFigureOut">
              <a:rPr lang="en-US" smtClean="0"/>
              <a:t>11/1/2022</a:t>
            </a:fld>
            <a:endParaRPr lang="en-US"/>
          </a:p>
        </p:txBody>
      </p:sp>
      <p:sp>
        <p:nvSpPr>
          <p:cNvPr id="3" name="Footer Placeholder 2">
            <a:extLst>
              <a:ext uri="{FF2B5EF4-FFF2-40B4-BE49-F238E27FC236}">
                <a16:creationId xmlns:a16="http://schemas.microsoft.com/office/drawing/2014/main" id="{B21DB60F-139E-4C44-89AF-3F8F5EC241FB}"/>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388226C9-C193-4B47-9717-4BC86C9092C7}"/>
              </a:ext>
            </a:extLst>
          </p:cNvPr>
          <p:cNvSpPr>
            <a:spLocks noGrp="1"/>
          </p:cNvSpPr>
          <p:nvPr>
            <p:ph type="sldNum" sz="quarter" idx="12"/>
          </p:nvPr>
        </p:nvSpPr>
        <p:spPr/>
        <p:txBody>
          <a:bodyPr/>
          <a:lstStyle/>
          <a:p>
            <a:fld id="{51845F5A-061D-4825-9AE9-D7794091C6CF}" type="slidenum">
              <a:rPr lang="en-US" smtClean="0"/>
              <a:t>‹#›</a:t>
            </a:fld>
            <a:endParaRPr lang="en-US"/>
          </a:p>
        </p:txBody>
      </p:sp>
    </p:spTree>
    <p:extLst>
      <p:ext uri="{BB962C8B-B14F-4D97-AF65-F5344CB8AC3E}">
        <p14:creationId xmlns:p14="http://schemas.microsoft.com/office/powerpoint/2010/main" val="27856524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2">
    <p:spTree>
      <p:nvGrpSpPr>
        <p:cNvPr id="1" name=""/>
        <p:cNvGrpSpPr/>
        <p:nvPr/>
      </p:nvGrpSpPr>
      <p:grpSpPr>
        <a:xfrm>
          <a:off x="0" y="0"/>
          <a:ext cx="0" cy="0"/>
          <a:chOff x="0" y="0"/>
          <a:chExt cx="0" cy="0"/>
        </a:xfrm>
      </p:grpSpPr>
      <p:sp>
        <p:nvSpPr>
          <p:cNvPr id="6" name="Freeform: Shape 5" descr="Mask ID=&#10;Mask position=bottom, center&#10;Mask family= brushstroke, landscape, wide">
            <a:extLst>
              <a:ext uri="{FF2B5EF4-FFF2-40B4-BE49-F238E27FC236}">
                <a16:creationId xmlns:a16="http://schemas.microsoft.com/office/drawing/2014/main" id="{736BF44D-E8DD-45FA-931D-CBCC67D57944}"/>
              </a:ext>
            </a:extLst>
          </p:cNvPr>
          <p:cNvSpPr/>
          <p:nvPr/>
        </p:nvSpPr>
        <p:spPr>
          <a:xfrm>
            <a:off x="1768100" y="-1"/>
            <a:ext cx="10423900" cy="5920155"/>
          </a:xfrm>
          <a:custGeom>
            <a:avLst/>
            <a:gdLst>
              <a:gd name="connsiteX0" fmla="*/ 10423900 w 10423900"/>
              <a:gd name="connsiteY0" fmla="*/ 0 h 5491534"/>
              <a:gd name="connsiteX1" fmla="*/ 3493157 w 10423900"/>
              <a:gd name="connsiteY1" fmla="*/ 0 h 5491534"/>
              <a:gd name="connsiteX2" fmla="*/ 3493018 w 10423900"/>
              <a:gd name="connsiteY2" fmla="*/ 31 h 5491534"/>
              <a:gd name="connsiteX3" fmla="*/ 3245493 w 10423900"/>
              <a:gd name="connsiteY3" fmla="*/ 104839 h 5491534"/>
              <a:gd name="connsiteX4" fmla="*/ 4434802 w 10423900"/>
              <a:gd name="connsiteY4" fmla="*/ 284558 h 5491534"/>
              <a:gd name="connsiteX5" fmla="*/ 4011937 w 10423900"/>
              <a:gd name="connsiteY5" fmla="*/ 395559 h 5491534"/>
              <a:gd name="connsiteX6" fmla="*/ 3573213 w 10423900"/>
              <a:gd name="connsiteY6" fmla="*/ 474847 h 5491534"/>
              <a:gd name="connsiteX7" fmla="*/ 3097489 w 10423900"/>
              <a:gd name="connsiteY7" fmla="*/ 532990 h 5491534"/>
              <a:gd name="connsiteX8" fmla="*/ 2664052 w 10423900"/>
              <a:gd name="connsiteY8" fmla="*/ 649279 h 5491534"/>
              <a:gd name="connsiteX9" fmla="*/ 3795218 w 10423900"/>
              <a:gd name="connsiteY9" fmla="*/ 696852 h 5491534"/>
              <a:gd name="connsiteX10" fmla="*/ 3208492 w 10423900"/>
              <a:gd name="connsiteY10" fmla="*/ 802568 h 5491534"/>
              <a:gd name="connsiteX11" fmla="*/ 2727483 w 10423900"/>
              <a:gd name="connsiteY11" fmla="*/ 939999 h 5491534"/>
              <a:gd name="connsiteX12" fmla="*/ 2389190 w 10423900"/>
              <a:gd name="connsiteY12" fmla="*/ 1003429 h 5491534"/>
              <a:gd name="connsiteX13" fmla="*/ 2029754 w 10423900"/>
              <a:gd name="connsiteY13" fmla="*/ 1019287 h 5491534"/>
              <a:gd name="connsiteX14" fmla="*/ 1945181 w 10423900"/>
              <a:gd name="connsiteY14" fmla="*/ 1119716 h 5491534"/>
              <a:gd name="connsiteX15" fmla="*/ 2056184 w 10423900"/>
              <a:gd name="connsiteY15" fmla="*/ 1225434 h 5491534"/>
              <a:gd name="connsiteX16" fmla="*/ 2225329 w 10423900"/>
              <a:gd name="connsiteY16" fmla="*/ 1236004 h 5491534"/>
              <a:gd name="connsiteX17" fmla="*/ 3234920 w 10423900"/>
              <a:gd name="connsiteY17" fmla="*/ 1262435 h 5491534"/>
              <a:gd name="connsiteX18" fmla="*/ 0 w 10423900"/>
              <a:gd name="connsiteY18" fmla="*/ 1495009 h 5491534"/>
              <a:gd name="connsiteX19" fmla="*/ 438724 w 10423900"/>
              <a:gd name="connsiteY19" fmla="*/ 1637728 h 5491534"/>
              <a:gd name="connsiteX20" fmla="*/ 586726 w 10423900"/>
              <a:gd name="connsiteY20" fmla="*/ 2028877 h 5491534"/>
              <a:gd name="connsiteX21" fmla="*/ 1125878 w 10423900"/>
              <a:gd name="connsiteY21" fmla="*/ 2250882 h 5491534"/>
              <a:gd name="connsiteX22" fmla="*/ 1474744 w 10423900"/>
              <a:gd name="connsiteY22" fmla="*/ 2330169 h 5491534"/>
              <a:gd name="connsiteX23" fmla="*/ 2272901 w 10423900"/>
              <a:gd name="connsiteY23" fmla="*/ 2446458 h 5491534"/>
              <a:gd name="connsiteX24" fmla="*/ 2389190 w 10423900"/>
              <a:gd name="connsiteY24" fmla="*/ 2636747 h 5491534"/>
              <a:gd name="connsiteX25" fmla="*/ 2489621 w 10423900"/>
              <a:gd name="connsiteY25" fmla="*/ 2848179 h 5491534"/>
              <a:gd name="connsiteX26" fmla="*/ 2701053 w 10423900"/>
              <a:gd name="connsiteY26" fmla="*/ 2985611 h 5491534"/>
              <a:gd name="connsiteX27" fmla="*/ 1057165 w 10423900"/>
              <a:gd name="connsiteY27" fmla="*/ 2964468 h 5491534"/>
              <a:gd name="connsiteX28" fmla="*/ 2912485 w 10423900"/>
              <a:gd name="connsiteY28" fmla="*/ 3408477 h 5491534"/>
              <a:gd name="connsiteX29" fmla="*/ 2748626 w 10423900"/>
              <a:gd name="connsiteY29" fmla="*/ 3582909 h 5491534"/>
              <a:gd name="connsiteX30" fmla="*/ 3763503 w 10423900"/>
              <a:gd name="connsiteY30" fmla="*/ 3820771 h 5491534"/>
              <a:gd name="connsiteX31" fmla="*/ 3219063 w 10423900"/>
              <a:gd name="connsiteY31" fmla="*/ 3847199 h 5491534"/>
              <a:gd name="connsiteX32" fmla="*/ 6385269 w 10423900"/>
              <a:gd name="connsiteY32" fmla="*/ 4840933 h 5491534"/>
              <a:gd name="connsiteX33" fmla="*/ 10285854 w 10423900"/>
              <a:gd name="connsiteY33" fmla="*/ 5471118 h 5491534"/>
              <a:gd name="connsiteX34" fmla="*/ 10423900 w 10423900"/>
              <a:gd name="connsiteY34" fmla="*/ 5491534 h 54915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10423900" h="5491534">
                <a:moveTo>
                  <a:pt x="10423900" y="0"/>
                </a:moveTo>
                <a:lnTo>
                  <a:pt x="3493157" y="0"/>
                </a:lnTo>
                <a:lnTo>
                  <a:pt x="3493018" y="31"/>
                </a:lnTo>
                <a:cubicBezTo>
                  <a:pt x="3414969" y="12668"/>
                  <a:pt x="3328744" y="21588"/>
                  <a:pt x="3245493" y="104839"/>
                </a:cubicBezTo>
                <a:cubicBezTo>
                  <a:pt x="3668357" y="162984"/>
                  <a:pt x="4075366" y="51981"/>
                  <a:pt x="4434802" y="284558"/>
                </a:cubicBezTo>
                <a:cubicBezTo>
                  <a:pt x="4302656" y="400846"/>
                  <a:pt x="4154654" y="374416"/>
                  <a:pt x="4011937" y="395559"/>
                </a:cubicBezTo>
                <a:cubicBezTo>
                  <a:pt x="3863934" y="416704"/>
                  <a:pt x="3721217" y="453704"/>
                  <a:pt x="3573213" y="474847"/>
                </a:cubicBezTo>
                <a:cubicBezTo>
                  <a:pt x="3414639" y="501275"/>
                  <a:pt x="3256063" y="506562"/>
                  <a:pt x="3097489" y="532990"/>
                </a:cubicBezTo>
                <a:cubicBezTo>
                  <a:pt x="2965345" y="554135"/>
                  <a:pt x="2822627" y="517133"/>
                  <a:pt x="2664052" y="649279"/>
                </a:cubicBezTo>
                <a:cubicBezTo>
                  <a:pt x="3055203" y="744424"/>
                  <a:pt x="3409352" y="601706"/>
                  <a:pt x="3795218" y="696852"/>
                </a:cubicBezTo>
                <a:cubicBezTo>
                  <a:pt x="3567928" y="781425"/>
                  <a:pt x="3382924" y="754995"/>
                  <a:pt x="3208492" y="802568"/>
                </a:cubicBezTo>
                <a:cubicBezTo>
                  <a:pt x="3049916" y="850140"/>
                  <a:pt x="2859627" y="797282"/>
                  <a:pt x="2727483" y="939999"/>
                </a:cubicBezTo>
                <a:cubicBezTo>
                  <a:pt x="2627052" y="1051000"/>
                  <a:pt x="2521336" y="1066858"/>
                  <a:pt x="2389190" y="1003429"/>
                </a:cubicBezTo>
                <a:cubicBezTo>
                  <a:pt x="2272901" y="945284"/>
                  <a:pt x="2146043" y="961142"/>
                  <a:pt x="2029754" y="1019287"/>
                </a:cubicBezTo>
                <a:cubicBezTo>
                  <a:pt x="1987468" y="1040430"/>
                  <a:pt x="1945181" y="1066858"/>
                  <a:pt x="1945181" y="1119716"/>
                </a:cubicBezTo>
                <a:cubicBezTo>
                  <a:pt x="1945181" y="1193719"/>
                  <a:pt x="1998039" y="1214862"/>
                  <a:pt x="2056184" y="1225434"/>
                </a:cubicBezTo>
                <a:cubicBezTo>
                  <a:pt x="2109042" y="1236004"/>
                  <a:pt x="2172471" y="1246577"/>
                  <a:pt x="2225329" y="1236004"/>
                </a:cubicBezTo>
                <a:cubicBezTo>
                  <a:pt x="2563622" y="1177861"/>
                  <a:pt x="2896629" y="1273005"/>
                  <a:pt x="3234920" y="1262435"/>
                </a:cubicBezTo>
                <a:cubicBezTo>
                  <a:pt x="2172471" y="1489724"/>
                  <a:pt x="1099450" y="1415723"/>
                  <a:pt x="0" y="1495009"/>
                </a:cubicBezTo>
                <a:cubicBezTo>
                  <a:pt x="142717" y="1653583"/>
                  <a:pt x="327721" y="1521439"/>
                  <a:pt x="438724" y="1637728"/>
                </a:cubicBezTo>
                <a:cubicBezTo>
                  <a:pt x="333006" y="1880875"/>
                  <a:pt x="375293" y="2013020"/>
                  <a:pt x="586726" y="2028877"/>
                </a:cubicBezTo>
                <a:cubicBezTo>
                  <a:pt x="792873" y="2044734"/>
                  <a:pt x="1014877" y="1960161"/>
                  <a:pt x="1125878" y="2250882"/>
                </a:cubicBezTo>
                <a:cubicBezTo>
                  <a:pt x="1157593" y="2340740"/>
                  <a:pt x="1353170" y="2314312"/>
                  <a:pt x="1474744" y="2330169"/>
                </a:cubicBezTo>
                <a:cubicBezTo>
                  <a:pt x="1739034" y="2367170"/>
                  <a:pt x="2019183" y="2330169"/>
                  <a:pt x="2272901" y="2446458"/>
                </a:cubicBezTo>
                <a:cubicBezTo>
                  <a:pt x="2373332" y="2488744"/>
                  <a:pt x="2442048" y="2520459"/>
                  <a:pt x="2389190" y="2636747"/>
                </a:cubicBezTo>
                <a:cubicBezTo>
                  <a:pt x="2336332" y="2758321"/>
                  <a:pt x="2405048" y="2800607"/>
                  <a:pt x="2489621" y="2848179"/>
                </a:cubicBezTo>
                <a:cubicBezTo>
                  <a:pt x="2553051" y="2885180"/>
                  <a:pt x="2648195" y="2874609"/>
                  <a:pt x="2701053" y="2985611"/>
                </a:cubicBezTo>
                <a:cubicBezTo>
                  <a:pt x="2146043" y="2969753"/>
                  <a:pt x="1606888" y="2879895"/>
                  <a:pt x="1057165" y="2964468"/>
                </a:cubicBezTo>
                <a:cubicBezTo>
                  <a:pt x="1659748" y="3175900"/>
                  <a:pt x="2320474" y="3165328"/>
                  <a:pt x="2912485" y="3408477"/>
                </a:cubicBezTo>
                <a:cubicBezTo>
                  <a:pt x="2891342" y="3493050"/>
                  <a:pt x="2753911" y="3456048"/>
                  <a:pt x="2748626" y="3582909"/>
                </a:cubicBezTo>
                <a:cubicBezTo>
                  <a:pt x="3060489" y="3715055"/>
                  <a:pt x="3435782" y="3625195"/>
                  <a:pt x="3763503" y="3820771"/>
                </a:cubicBezTo>
                <a:cubicBezTo>
                  <a:pt x="3573213" y="3910629"/>
                  <a:pt x="3398782" y="3762626"/>
                  <a:pt x="3219063" y="3847199"/>
                </a:cubicBezTo>
                <a:cubicBezTo>
                  <a:pt x="3277208" y="3974060"/>
                  <a:pt x="5909545" y="4756360"/>
                  <a:pt x="6385269" y="4840933"/>
                </a:cubicBezTo>
                <a:cubicBezTo>
                  <a:pt x="7171204" y="4982659"/>
                  <a:pt x="9157515" y="5302348"/>
                  <a:pt x="10285854" y="5471118"/>
                </a:cubicBezTo>
                <a:lnTo>
                  <a:pt x="10423900" y="5491534"/>
                </a:lnTo>
                <a:close/>
              </a:path>
            </a:pathLst>
          </a:custGeom>
          <a:solidFill>
            <a:schemeClr val="accent1">
              <a:alpha val="20000"/>
            </a:schemeClr>
          </a:solidFill>
          <a:ln w="32707" cap="flat">
            <a:noFill/>
            <a:prstDash val="solid"/>
            <a:miter/>
          </a:ln>
        </p:spPr>
        <p:txBody>
          <a:bodyPr wrap="square" rtlCol="0" anchor="ctr">
            <a:noAutofit/>
          </a:bodyPr>
          <a:lstStyle/>
          <a:p>
            <a:endParaRPr lang="en-US"/>
          </a:p>
        </p:txBody>
      </p:sp>
      <p:sp>
        <p:nvSpPr>
          <p:cNvPr id="2" name="Date Placeholder 1">
            <a:extLst>
              <a:ext uri="{FF2B5EF4-FFF2-40B4-BE49-F238E27FC236}">
                <a16:creationId xmlns:a16="http://schemas.microsoft.com/office/drawing/2014/main" id="{71C9756B-145D-4BA8-AA43-904C1E7CB86D}"/>
              </a:ext>
            </a:extLst>
          </p:cNvPr>
          <p:cNvSpPr>
            <a:spLocks noGrp="1"/>
          </p:cNvSpPr>
          <p:nvPr>
            <p:ph type="dt" sz="half" idx="10"/>
          </p:nvPr>
        </p:nvSpPr>
        <p:spPr/>
        <p:txBody>
          <a:bodyPr/>
          <a:lstStyle/>
          <a:p>
            <a:fld id="{3C04E684-10F4-4CC3-A0B9-F03AA7BE37CF}" type="datetimeFigureOut">
              <a:rPr lang="en-US" smtClean="0"/>
              <a:t>11/1/2022</a:t>
            </a:fld>
            <a:endParaRPr lang="en-US"/>
          </a:p>
        </p:txBody>
      </p:sp>
      <p:sp>
        <p:nvSpPr>
          <p:cNvPr id="3" name="Footer Placeholder 2">
            <a:extLst>
              <a:ext uri="{FF2B5EF4-FFF2-40B4-BE49-F238E27FC236}">
                <a16:creationId xmlns:a16="http://schemas.microsoft.com/office/drawing/2014/main" id="{B21DB60F-139E-4C44-89AF-3F8F5EC241FB}"/>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388226C9-C193-4B47-9717-4BC86C9092C7}"/>
              </a:ext>
            </a:extLst>
          </p:cNvPr>
          <p:cNvSpPr>
            <a:spLocks noGrp="1"/>
          </p:cNvSpPr>
          <p:nvPr>
            <p:ph type="sldNum" sz="quarter" idx="12"/>
          </p:nvPr>
        </p:nvSpPr>
        <p:spPr/>
        <p:txBody>
          <a:bodyPr/>
          <a:lstStyle/>
          <a:p>
            <a:fld id="{51845F5A-061D-4825-9AE9-D7794091C6CF}" type="slidenum">
              <a:rPr lang="en-US" smtClean="0"/>
              <a:t>‹#›</a:t>
            </a:fld>
            <a:endParaRPr lang="en-US"/>
          </a:p>
        </p:txBody>
      </p:sp>
    </p:spTree>
    <p:extLst>
      <p:ext uri="{BB962C8B-B14F-4D97-AF65-F5344CB8AC3E}">
        <p14:creationId xmlns:p14="http://schemas.microsoft.com/office/powerpoint/2010/main" val="19696709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Freeform: Shape 7" descr="Tag=AccentColor&#10;Flavor=Light&#10;Target=Fill">
            <a:extLst>
              <a:ext uri="{FF2B5EF4-FFF2-40B4-BE49-F238E27FC236}">
                <a16:creationId xmlns:a16="http://schemas.microsoft.com/office/drawing/2014/main" id="{76C5A8FA-6B61-4934-AF55-C595090CA5DC}"/>
              </a:ext>
            </a:extLst>
          </p:cNvPr>
          <p:cNvSpPr/>
          <p:nvPr/>
        </p:nvSpPr>
        <p:spPr>
          <a:xfrm>
            <a:off x="4726728" y="0"/>
            <a:ext cx="7472381" cy="6858000"/>
          </a:xfrm>
          <a:custGeom>
            <a:avLst/>
            <a:gdLst>
              <a:gd name="connsiteX0" fmla="*/ 1232666 w 7472381"/>
              <a:gd name="connsiteY0" fmla="*/ 0 h 6886575"/>
              <a:gd name="connsiteX1" fmla="*/ 7472381 w 7472381"/>
              <a:gd name="connsiteY1" fmla="*/ 0 h 6886575"/>
              <a:gd name="connsiteX2" fmla="*/ 7472381 w 7472381"/>
              <a:gd name="connsiteY2" fmla="*/ 814388 h 6886575"/>
              <a:gd name="connsiteX3" fmla="*/ 7472381 w 7472381"/>
              <a:gd name="connsiteY3" fmla="*/ 6411516 h 6886575"/>
              <a:gd name="connsiteX4" fmla="*/ 7472381 w 7472381"/>
              <a:gd name="connsiteY4" fmla="*/ 6886575 h 6886575"/>
              <a:gd name="connsiteX5" fmla="*/ 6992676 w 7472381"/>
              <a:gd name="connsiteY5" fmla="*/ 6886575 h 6886575"/>
              <a:gd name="connsiteX6" fmla="*/ 1946893 w 7472381"/>
              <a:gd name="connsiteY6" fmla="*/ 6886575 h 6886575"/>
              <a:gd name="connsiteX7" fmla="*/ 1506276 w 7472381"/>
              <a:gd name="connsiteY7" fmla="*/ 6686550 h 6886575"/>
              <a:gd name="connsiteX8" fmla="*/ 1314394 w 7472381"/>
              <a:gd name="connsiteY8" fmla="*/ 6457949 h 6886575"/>
              <a:gd name="connsiteX9" fmla="*/ 1246880 w 7472381"/>
              <a:gd name="connsiteY9" fmla="*/ 6393656 h 6886575"/>
              <a:gd name="connsiteX10" fmla="*/ 1079872 w 7472381"/>
              <a:gd name="connsiteY10" fmla="*/ 6307931 h 6886575"/>
              <a:gd name="connsiteX11" fmla="*/ 788495 w 7472381"/>
              <a:gd name="connsiteY11" fmla="*/ 6125765 h 6886575"/>
              <a:gd name="connsiteX12" fmla="*/ 895097 w 7472381"/>
              <a:gd name="connsiteY12" fmla="*/ 6082903 h 6886575"/>
              <a:gd name="connsiteX13" fmla="*/ 1204239 w 7472381"/>
              <a:gd name="connsiteY13" fmla="*/ 6193631 h 6886575"/>
              <a:gd name="connsiteX14" fmla="*/ 1428102 w 7472381"/>
              <a:gd name="connsiteY14" fmla="*/ 6222206 h 6886575"/>
              <a:gd name="connsiteX15" fmla="*/ 1111852 w 7472381"/>
              <a:gd name="connsiteY15" fmla="*/ 6029325 h 6886575"/>
              <a:gd name="connsiteX16" fmla="*/ 806262 w 7472381"/>
              <a:gd name="connsiteY16" fmla="*/ 5779294 h 6886575"/>
              <a:gd name="connsiteX17" fmla="*/ 1040785 w 7472381"/>
              <a:gd name="connsiteY17" fmla="*/ 5825728 h 6886575"/>
              <a:gd name="connsiteX18" fmla="*/ 1051445 w 7472381"/>
              <a:gd name="connsiteY18" fmla="*/ 5793581 h 6886575"/>
              <a:gd name="connsiteX19" fmla="*/ 845349 w 7472381"/>
              <a:gd name="connsiteY19" fmla="*/ 5497115 h 6886575"/>
              <a:gd name="connsiteX20" fmla="*/ 745855 w 7472381"/>
              <a:gd name="connsiteY20" fmla="*/ 5375672 h 6886575"/>
              <a:gd name="connsiteX21" fmla="*/ 291024 w 7472381"/>
              <a:gd name="connsiteY21" fmla="*/ 5014913 h 6886575"/>
              <a:gd name="connsiteX22" fmla="*/ 724535 w 7472381"/>
              <a:gd name="connsiteY22" fmla="*/ 5175647 h 6886575"/>
              <a:gd name="connsiteX23" fmla="*/ 276811 w 7472381"/>
              <a:gd name="connsiteY23" fmla="*/ 4825603 h 6886575"/>
              <a:gd name="connsiteX24" fmla="*/ 60055 w 7472381"/>
              <a:gd name="connsiteY24" fmla="*/ 4697016 h 6886575"/>
              <a:gd name="connsiteX25" fmla="*/ 6755 w 7472381"/>
              <a:gd name="connsiteY25" fmla="*/ 4622006 h 6886575"/>
              <a:gd name="connsiteX26" fmla="*/ 102696 w 7472381"/>
              <a:gd name="connsiteY26" fmla="*/ 4604146 h 6886575"/>
              <a:gd name="connsiteX27" fmla="*/ 397625 w 7472381"/>
              <a:gd name="connsiteY27" fmla="*/ 4632722 h 6886575"/>
              <a:gd name="connsiteX28" fmla="*/ 31628 w 7472381"/>
              <a:gd name="connsiteY28" fmla="*/ 4396978 h 6886575"/>
              <a:gd name="connsiteX29" fmla="*/ 305237 w 7472381"/>
              <a:gd name="connsiteY29" fmla="*/ 4432697 h 6886575"/>
              <a:gd name="connsiteX30" fmla="*/ 383412 w 7472381"/>
              <a:gd name="connsiteY30" fmla="*/ 4339828 h 6886575"/>
              <a:gd name="connsiteX31" fmla="*/ 511333 w 7472381"/>
              <a:gd name="connsiteY31" fmla="*/ 4189810 h 6886575"/>
              <a:gd name="connsiteX32" fmla="*/ 600167 w 7472381"/>
              <a:gd name="connsiteY32" fmla="*/ 4107656 h 6886575"/>
              <a:gd name="connsiteX33" fmla="*/ 635701 w 7472381"/>
              <a:gd name="connsiteY33" fmla="*/ 3843337 h 6886575"/>
              <a:gd name="connsiteX34" fmla="*/ 561080 w 7472381"/>
              <a:gd name="connsiteY34" fmla="*/ 3554015 h 6886575"/>
              <a:gd name="connsiteX35" fmla="*/ 354985 w 7472381"/>
              <a:gd name="connsiteY35" fmla="*/ 3407569 h 6886575"/>
              <a:gd name="connsiteX36" fmla="*/ 415392 w 7472381"/>
              <a:gd name="connsiteY36" fmla="*/ 3243263 h 6886575"/>
              <a:gd name="connsiteX37" fmla="*/ 852456 w 7472381"/>
              <a:gd name="connsiteY37" fmla="*/ 3343275 h 6886575"/>
              <a:gd name="connsiteX38" fmla="*/ 202190 w 7472381"/>
              <a:gd name="connsiteY38" fmla="*/ 2953940 h 6886575"/>
              <a:gd name="connsiteX39" fmla="*/ 312344 w 7472381"/>
              <a:gd name="connsiteY39" fmla="*/ 2936081 h 6886575"/>
              <a:gd name="connsiteX40" fmla="*/ 706768 w 7472381"/>
              <a:gd name="connsiteY40" fmla="*/ 2714625 h 6886575"/>
              <a:gd name="connsiteX41" fmla="*/ 728088 w 7472381"/>
              <a:gd name="connsiteY41" fmla="*/ 2703909 h 6886575"/>
              <a:gd name="connsiteX42" fmla="*/ 795602 w 7472381"/>
              <a:gd name="connsiteY42" fmla="*/ 2564606 h 6886575"/>
              <a:gd name="connsiteX43" fmla="*/ 1008804 w 7472381"/>
              <a:gd name="connsiteY43" fmla="*/ 2543175 h 6886575"/>
              <a:gd name="connsiteX44" fmla="*/ 1186473 w 7472381"/>
              <a:gd name="connsiteY44" fmla="*/ 2575322 h 6886575"/>
              <a:gd name="connsiteX45" fmla="*/ 1378355 w 7472381"/>
              <a:gd name="connsiteY45" fmla="*/ 2536031 h 6886575"/>
              <a:gd name="connsiteX46" fmla="*/ 1548916 w 7472381"/>
              <a:gd name="connsiteY46" fmla="*/ 2553891 h 6886575"/>
              <a:gd name="connsiteX47" fmla="*/ 1694604 w 7472381"/>
              <a:gd name="connsiteY47" fmla="*/ 2528888 h 6886575"/>
              <a:gd name="connsiteX48" fmla="*/ 1552469 w 7472381"/>
              <a:gd name="connsiteY48" fmla="*/ 2411015 h 6886575"/>
              <a:gd name="connsiteX49" fmla="*/ 1353481 w 7472381"/>
              <a:gd name="connsiteY49" fmla="*/ 2411015 h 6886575"/>
              <a:gd name="connsiteX50" fmla="*/ 1211346 w 7472381"/>
              <a:gd name="connsiteY50" fmla="*/ 2336007 h 6886575"/>
              <a:gd name="connsiteX51" fmla="*/ 1076318 w 7472381"/>
              <a:gd name="connsiteY51" fmla="*/ 2200275 h 6886575"/>
              <a:gd name="connsiteX52" fmla="*/ 600167 w 7472381"/>
              <a:gd name="connsiteY52" fmla="*/ 1982390 h 6886575"/>
              <a:gd name="connsiteX53" fmla="*/ 514886 w 7472381"/>
              <a:gd name="connsiteY53" fmla="*/ 1900238 h 6886575"/>
              <a:gd name="connsiteX54" fmla="*/ 1872273 w 7472381"/>
              <a:gd name="connsiteY54" fmla="*/ 2218135 h 6886575"/>
              <a:gd name="connsiteX55" fmla="*/ 1452975 w 7472381"/>
              <a:gd name="connsiteY55" fmla="*/ 2085975 h 6886575"/>
              <a:gd name="connsiteX56" fmla="*/ 1737245 w 7472381"/>
              <a:gd name="connsiteY56" fmla="*/ 2110978 h 6886575"/>
              <a:gd name="connsiteX57" fmla="*/ 1893593 w 7472381"/>
              <a:gd name="connsiteY57" fmla="*/ 2021681 h 6886575"/>
              <a:gd name="connsiteX58" fmla="*/ 1893593 w 7472381"/>
              <a:gd name="connsiteY58" fmla="*/ 1993106 h 6886575"/>
              <a:gd name="connsiteX59" fmla="*/ 1776332 w 7472381"/>
              <a:gd name="connsiteY59" fmla="*/ 1910953 h 6886575"/>
              <a:gd name="connsiteX60" fmla="*/ 1708818 w 7472381"/>
              <a:gd name="connsiteY60" fmla="*/ 1857375 h 6886575"/>
              <a:gd name="connsiteX61" fmla="*/ 1524043 w 7472381"/>
              <a:gd name="connsiteY61" fmla="*/ 1664493 h 6886575"/>
              <a:gd name="connsiteX62" fmla="*/ 1655517 w 7472381"/>
              <a:gd name="connsiteY62" fmla="*/ 1643062 h 6886575"/>
              <a:gd name="connsiteX63" fmla="*/ 1705264 w 7472381"/>
              <a:gd name="connsiteY63" fmla="*/ 1603772 h 6886575"/>
              <a:gd name="connsiteX64" fmla="*/ 1669731 w 7472381"/>
              <a:gd name="connsiteY64" fmla="*/ 1546622 h 6886575"/>
              <a:gd name="connsiteX65" fmla="*/ 1261093 w 7472381"/>
              <a:gd name="connsiteY65" fmla="*/ 1371600 h 6886575"/>
              <a:gd name="connsiteX66" fmla="*/ 1229113 w 7472381"/>
              <a:gd name="connsiteY66" fmla="*/ 1235869 h 6886575"/>
              <a:gd name="connsiteX67" fmla="*/ 1307287 w 7472381"/>
              <a:gd name="connsiteY67" fmla="*/ 1214437 h 6886575"/>
              <a:gd name="connsiteX68" fmla="*/ 1396121 w 7472381"/>
              <a:gd name="connsiteY68" fmla="*/ 1225153 h 6886575"/>
              <a:gd name="connsiteX69" fmla="*/ 1325054 w 7472381"/>
              <a:gd name="connsiteY69" fmla="*/ 1117997 h 6886575"/>
              <a:gd name="connsiteX70" fmla="*/ 1037231 w 7472381"/>
              <a:gd name="connsiteY70" fmla="*/ 1010841 h 6886575"/>
              <a:gd name="connsiteX71" fmla="*/ 983931 w 7472381"/>
              <a:gd name="connsiteY71" fmla="*/ 953690 h 6886575"/>
              <a:gd name="connsiteX72" fmla="*/ 1054998 w 7472381"/>
              <a:gd name="connsiteY72" fmla="*/ 925115 h 6886575"/>
              <a:gd name="connsiteX73" fmla="*/ 1108299 w 7472381"/>
              <a:gd name="connsiteY73" fmla="*/ 914400 h 6886575"/>
              <a:gd name="connsiteX74" fmla="*/ 6755 w 7472381"/>
              <a:gd name="connsiteY74" fmla="*/ 467915 h 6886575"/>
              <a:gd name="connsiteX75" fmla="*/ 255490 w 7472381"/>
              <a:gd name="connsiteY75" fmla="*/ 464344 h 6886575"/>
              <a:gd name="connsiteX76" fmla="*/ 500673 w 7472381"/>
              <a:gd name="connsiteY76" fmla="*/ 535781 h 6886575"/>
              <a:gd name="connsiteX77" fmla="*/ 760069 w 7472381"/>
              <a:gd name="connsiteY77" fmla="*/ 525066 h 6886575"/>
              <a:gd name="connsiteX78" fmla="*/ 1005251 w 7472381"/>
              <a:gd name="connsiteY78" fmla="*/ 560785 h 6886575"/>
              <a:gd name="connsiteX79" fmla="*/ 1218453 w 7472381"/>
              <a:gd name="connsiteY79" fmla="*/ 560785 h 6886575"/>
              <a:gd name="connsiteX80" fmla="*/ 1019464 w 7472381"/>
              <a:gd name="connsiteY80" fmla="*/ 507206 h 6886575"/>
              <a:gd name="connsiteX81" fmla="*/ 944844 w 7472381"/>
              <a:gd name="connsiteY81" fmla="*/ 417909 h 6886575"/>
              <a:gd name="connsiteX82" fmla="*/ 969717 w 7472381"/>
              <a:gd name="connsiteY82" fmla="*/ 335757 h 6886575"/>
              <a:gd name="connsiteX83" fmla="*/ 1051445 w 7472381"/>
              <a:gd name="connsiteY83" fmla="*/ 360759 h 6886575"/>
              <a:gd name="connsiteX84" fmla="*/ 1147386 w 7472381"/>
              <a:gd name="connsiteY84" fmla="*/ 453629 h 6886575"/>
              <a:gd name="connsiteX85" fmla="*/ 1168706 w 7472381"/>
              <a:gd name="connsiteY85" fmla="*/ 396478 h 6886575"/>
              <a:gd name="connsiteX86" fmla="*/ 1225560 w 7472381"/>
              <a:gd name="connsiteY86" fmla="*/ 353615 h 6886575"/>
              <a:gd name="connsiteX87" fmla="*/ 1552469 w 7472381"/>
              <a:gd name="connsiteY87" fmla="*/ 375047 h 6886575"/>
              <a:gd name="connsiteX88" fmla="*/ 1335714 w 7472381"/>
              <a:gd name="connsiteY88" fmla="*/ 192881 h 6886575"/>
              <a:gd name="connsiteX89" fmla="*/ 1197133 w 7472381"/>
              <a:gd name="connsiteY89" fmla="*/ 164306 h 6886575"/>
              <a:gd name="connsiteX90" fmla="*/ 1165153 w 7472381"/>
              <a:gd name="connsiteY90" fmla="*/ 89297 h 6886575"/>
              <a:gd name="connsiteX91" fmla="*/ 1229113 w 7472381"/>
              <a:gd name="connsiteY91" fmla="*/ 71437 h 6886575"/>
              <a:gd name="connsiteX92" fmla="*/ 1548916 w 7472381"/>
              <a:gd name="connsiteY92" fmla="*/ 135731 h 6886575"/>
              <a:gd name="connsiteX93" fmla="*/ 1602217 w 7472381"/>
              <a:gd name="connsiteY93" fmla="*/ 110728 h 6886575"/>
              <a:gd name="connsiteX94" fmla="*/ 1232666 w 7472381"/>
              <a:gd name="connsiteY94" fmla="*/ 0 h 68865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Lst>
            <a:rect l="l" t="t" r="r" b="b"/>
            <a:pathLst>
              <a:path w="7472381" h="6886575">
                <a:moveTo>
                  <a:pt x="1232666" y="0"/>
                </a:moveTo>
                <a:lnTo>
                  <a:pt x="7472381" y="0"/>
                </a:lnTo>
                <a:lnTo>
                  <a:pt x="7472381" y="814388"/>
                </a:lnTo>
                <a:lnTo>
                  <a:pt x="7472381" y="6411516"/>
                </a:lnTo>
                <a:lnTo>
                  <a:pt x="7472381" y="6886575"/>
                </a:lnTo>
                <a:lnTo>
                  <a:pt x="6992676" y="6886575"/>
                </a:lnTo>
                <a:lnTo>
                  <a:pt x="1946893" y="6886575"/>
                </a:lnTo>
                <a:cubicBezTo>
                  <a:pt x="1801205" y="6815137"/>
                  <a:pt x="1662624" y="6729412"/>
                  <a:pt x="1506276" y="6686550"/>
                </a:cubicBezTo>
                <a:cubicBezTo>
                  <a:pt x="1399675" y="6657975"/>
                  <a:pt x="1296627" y="6607969"/>
                  <a:pt x="1314394" y="6457949"/>
                </a:cubicBezTo>
                <a:cubicBezTo>
                  <a:pt x="1317947" y="6415087"/>
                  <a:pt x="1289520" y="6382941"/>
                  <a:pt x="1246880" y="6393656"/>
                </a:cubicBezTo>
                <a:cubicBezTo>
                  <a:pt x="1165153" y="6415087"/>
                  <a:pt x="1126065" y="6354365"/>
                  <a:pt x="1079872" y="6307931"/>
                </a:cubicBezTo>
                <a:cubicBezTo>
                  <a:pt x="998144" y="6225779"/>
                  <a:pt x="919970" y="6140052"/>
                  <a:pt x="788495" y="6125765"/>
                </a:cubicBezTo>
                <a:cubicBezTo>
                  <a:pt x="813369" y="6061471"/>
                  <a:pt x="856009" y="6068615"/>
                  <a:pt x="895097" y="6082903"/>
                </a:cubicBezTo>
                <a:cubicBezTo>
                  <a:pt x="998144" y="6118622"/>
                  <a:pt x="1101192" y="6157912"/>
                  <a:pt x="1204239" y="6193631"/>
                </a:cubicBezTo>
                <a:cubicBezTo>
                  <a:pt x="1271754" y="6215062"/>
                  <a:pt x="1339267" y="6247209"/>
                  <a:pt x="1428102" y="6222206"/>
                </a:cubicBezTo>
                <a:cubicBezTo>
                  <a:pt x="1349928" y="6093619"/>
                  <a:pt x="1218453" y="6068615"/>
                  <a:pt x="1111852" y="6029325"/>
                </a:cubicBezTo>
                <a:cubicBezTo>
                  <a:pt x="980377" y="5979319"/>
                  <a:pt x="902203" y="5886450"/>
                  <a:pt x="806262" y="5779294"/>
                </a:cubicBezTo>
                <a:cubicBezTo>
                  <a:pt x="902203" y="5750719"/>
                  <a:pt x="962610" y="5829300"/>
                  <a:pt x="1040785" y="5825728"/>
                </a:cubicBezTo>
                <a:cubicBezTo>
                  <a:pt x="1044338" y="5815012"/>
                  <a:pt x="1051445" y="5793581"/>
                  <a:pt x="1051445" y="5793581"/>
                </a:cubicBezTo>
                <a:cubicBezTo>
                  <a:pt x="923523" y="5736431"/>
                  <a:pt x="866670" y="5629275"/>
                  <a:pt x="845349" y="5497115"/>
                </a:cubicBezTo>
                <a:cubicBezTo>
                  <a:pt x="838243" y="5429250"/>
                  <a:pt x="792049" y="5407819"/>
                  <a:pt x="745855" y="5375672"/>
                </a:cubicBezTo>
                <a:cubicBezTo>
                  <a:pt x="589507" y="5264943"/>
                  <a:pt x="422499" y="5164931"/>
                  <a:pt x="291024" y="5014913"/>
                </a:cubicBezTo>
                <a:cubicBezTo>
                  <a:pt x="443819" y="5032771"/>
                  <a:pt x="564633" y="5132784"/>
                  <a:pt x="724535" y="5175647"/>
                </a:cubicBezTo>
                <a:cubicBezTo>
                  <a:pt x="596614" y="5011340"/>
                  <a:pt x="429605" y="4925615"/>
                  <a:pt x="276811" y="4825603"/>
                </a:cubicBezTo>
                <a:cubicBezTo>
                  <a:pt x="205743" y="4779169"/>
                  <a:pt x="141783" y="4722018"/>
                  <a:pt x="60055" y="4697016"/>
                </a:cubicBezTo>
                <a:cubicBezTo>
                  <a:pt x="31628" y="4689872"/>
                  <a:pt x="-18119" y="4672013"/>
                  <a:pt x="6755" y="4622006"/>
                </a:cubicBezTo>
                <a:cubicBezTo>
                  <a:pt x="28075" y="4579144"/>
                  <a:pt x="67162" y="4593432"/>
                  <a:pt x="102696" y="4604146"/>
                </a:cubicBezTo>
                <a:cubicBezTo>
                  <a:pt x="187976" y="4632722"/>
                  <a:pt x="280364" y="4632722"/>
                  <a:pt x="397625" y="4632722"/>
                </a:cubicBezTo>
                <a:cubicBezTo>
                  <a:pt x="298131" y="4496990"/>
                  <a:pt x="116909" y="4539853"/>
                  <a:pt x="31628" y="4396978"/>
                </a:cubicBezTo>
                <a:cubicBezTo>
                  <a:pt x="138229" y="4371976"/>
                  <a:pt x="219957" y="4421982"/>
                  <a:pt x="305237" y="4432697"/>
                </a:cubicBezTo>
                <a:cubicBezTo>
                  <a:pt x="383412" y="4443413"/>
                  <a:pt x="401178" y="4418409"/>
                  <a:pt x="383412" y="4339828"/>
                </a:cubicBezTo>
                <a:cubicBezTo>
                  <a:pt x="354985" y="4218385"/>
                  <a:pt x="397625" y="4157662"/>
                  <a:pt x="511333" y="4189810"/>
                </a:cubicBezTo>
                <a:cubicBezTo>
                  <a:pt x="617934" y="4221956"/>
                  <a:pt x="628594" y="4175522"/>
                  <a:pt x="600167" y="4107656"/>
                </a:cubicBezTo>
                <a:cubicBezTo>
                  <a:pt x="557527" y="4007644"/>
                  <a:pt x="603720" y="3929063"/>
                  <a:pt x="635701" y="3843337"/>
                </a:cubicBezTo>
                <a:cubicBezTo>
                  <a:pt x="685448" y="3714750"/>
                  <a:pt x="664128" y="3650456"/>
                  <a:pt x="561080" y="3554015"/>
                </a:cubicBezTo>
                <a:cubicBezTo>
                  <a:pt x="500673" y="3500438"/>
                  <a:pt x="440265" y="3454003"/>
                  <a:pt x="354985" y="3407569"/>
                </a:cubicBezTo>
                <a:cubicBezTo>
                  <a:pt x="550420" y="3382565"/>
                  <a:pt x="347878" y="3296841"/>
                  <a:pt x="415392" y="3243263"/>
                </a:cubicBezTo>
                <a:cubicBezTo>
                  <a:pt x="553973" y="3221831"/>
                  <a:pt x="664128" y="3393282"/>
                  <a:pt x="852456" y="3343275"/>
                </a:cubicBezTo>
                <a:cubicBezTo>
                  <a:pt x="625041" y="3196828"/>
                  <a:pt x="369198" y="3150393"/>
                  <a:pt x="202190" y="2953940"/>
                </a:cubicBezTo>
                <a:cubicBezTo>
                  <a:pt x="241277" y="2911078"/>
                  <a:pt x="280364" y="2953940"/>
                  <a:pt x="312344" y="2936081"/>
                </a:cubicBezTo>
                <a:cubicBezTo>
                  <a:pt x="312344" y="2925365"/>
                  <a:pt x="685448" y="2993232"/>
                  <a:pt x="706768" y="2714625"/>
                </a:cubicBezTo>
                <a:cubicBezTo>
                  <a:pt x="713875" y="2714625"/>
                  <a:pt x="720982" y="2714625"/>
                  <a:pt x="728088" y="2703909"/>
                </a:cubicBezTo>
                <a:cubicBezTo>
                  <a:pt x="767175" y="2664619"/>
                  <a:pt x="731642" y="2571750"/>
                  <a:pt x="795602" y="2564606"/>
                </a:cubicBezTo>
                <a:cubicBezTo>
                  <a:pt x="866670" y="2557462"/>
                  <a:pt x="934184" y="2525315"/>
                  <a:pt x="1008804" y="2543175"/>
                </a:cubicBezTo>
                <a:cubicBezTo>
                  <a:pt x="1065658" y="2557462"/>
                  <a:pt x="1126065" y="2575322"/>
                  <a:pt x="1186473" y="2575322"/>
                </a:cubicBezTo>
                <a:cubicBezTo>
                  <a:pt x="1250433" y="2575322"/>
                  <a:pt x="1339267" y="2696766"/>
                  <a:pt x="1378355" y="2536031"/>
                </a:cubicBezTo>
                <a:cubicBezTo>
                  <a:pt x="1378355" y="2528888"/>
                  <a:pt x="1488509" y="2546747"/>
                  <a:pt x="1548916" y="2553891"/>
                </a:cubicBezTo>
                <a:cubicBezTo>
                  <a:pt x="1598663" y="2561035"/>
                  <a:pt x="1659071" y="2593181"/>
                  <a:pt x="1694604" y="2528888"/>
                </a:cubicBezTo>
                <a:cubicBezTo>
                  <a:pt x="1712371" y="2489596"/>
                  <a:pt x="1627090" y="2418159"/>
                  <a:pt x="1552469" y="2411015"/>
                </a:cubicBezTo>
                <a:cubicBezTo>
                  <a:pt x="1484956" y="2403872"/>
                  <a:pt x="1417442" y="2396728"/>
                  <a:pt x="1353481" y="2411015"/>
                </a:cubicBezTo>
                <a:cubicBezTo>
                  <a:pt x="1275307" y="2428875"/>
                  <a:pt x="1232666" y="2400300"/>
                  <a:pt x="1211346" y="2336007"/>
                </a:cubicBezTo>
                <a:cubicBezTo>
                  <a:pt x="1186473" y="2268141"/>
                  <a:pt x="1140279" y="2232422"/>
                  <a:pt x="1076318" y="2200275"/>
                </a:cubicBezTo>
                <a:cubicBezTo>
                  <a:pt x="919970" y="2121694"/>
                  <a:pt x="770729" y="2028825"/>
                  <a:pt x="600167" y="1982390"/>
                </a:cubicBezTo>
                <a:cubicBezTo>
                  <a:pt x="568187" y="1975246"/>
                  <a:pt x="529100" y="1960959"/>
                  <a:pt x="514886" y="1900238"/>
                </a:cubicBezTo>
                <a:cubicBezTo>
                  <a:pt x="976824" y="1993106"/>
                  <a:pt x="1396121" y="2232422"/>
                  <a:pt x="1872273" y="2218135"/>
                </a:cubicBezTo>
                <a:cubicBezTo>
                  <a:pt x="1744351" y="2143125"/>
                  <a:pt x="1591557" y="2139554"/>
                  <a:pt x="1452975" y="2085975"/>
                </a:cubicBezTo>
                <a:cubicBezTo>
                  <a:pt x="1552469" y="2046685"/>
                  <a:pt x="1644857" y="2089547"/>
                  <a:pt x="1737245" y="2110978"/>
                </a:cubicBezTo>
                <a:cubicBezTo>
                  <a:pt x="1815419" y="2128837"/>
                  <a:pt x="1886486" y="2132410"/>
                  <a:pt x="1893593" y="2021681"/>
                </a:cubicBezTo>
                <a:cubicBezTo>
                  <a:pt x="1893593" y="2010965"/>
                  <a:pt x="1893593" y="2003821"/>
                  <a:pt x="1893593" y="1993106"/>
                </a:cubicBezTo>
                <a:cubicBezTo>
                  <a:pt x="1865166" y="1946672"/>
                  <a:pt x="1826079" y="1925240"/>
                  <a:pt x="1776332" y="1910953"/>
                </a:cubicBezTo>
                <a:cubicBezTo>
                  <a:pt x="1747905" y="1903809"/>
                  <a:pt x="1708818" y="1889522"/>
                  <a:pt x="1708818" y="1857375"/>
                </a:cubicBezTo>
                <a:cubicBezTo>
                  <a:pt x="1712371" y="1735931"/>
                  <a:pt x="1616430" y="1700212"/>
                  <a:pt x="1524043" y="1664493"/>
                </a:cubicBezTo>
                <a:cubicBezTo>
                  <a:pt x="1573790" y="1603772"/>
                  <a:pt x="1616430" y="1646635"/>
                  <a:pt x="1655517" y="1643062"/>
                </a:cubicBezTo>
                <a:cubicBezTo>
                  <a:pt x="1680391" y="1639491"/>
                  <a:pt x="1705264" y="1635919"/>
                  <a:pt x="1705264" y="1603772"/>
                </a:cubicBezTo>
                <a:cubicBezTo>
                  <a:pt x="1705264" y="1578769"/>
                  <a:pt x="1694604" y="1546622"/>
                  <a:pt x="1669731" y="1546622"/>
                </a:cubicBezTo>
                <a:cubicBezTo>
                  <a:pt x="1513383" y="1543050"/>
                  <a:pt x="1424548" y="1371600"/>
                  <a:pt x="1261093" y="1371600"/>
                </a:cubicBezTo>
                <a:cubicBezTo>
                  <a:pt x="1161599" y="1371600"/>
                  <a:pt x="1310841" y="1275159"/>
                  <a:pt x="1229113" y="1235869"/>
                </a:cubicBezTo>
                <a:cubicBezTo>
                  <a:pt x="1211346" y="1225153"/>
                  <a:pt x="1278860" y="1210866"/>
                  <a:pt x="1307287" y="1214437"/>
                </a:cubicBezTo>
                <a:cubicBezTo>
                  <a:pt x="1335714" y="1218009"/>
                  <a:pt x="1360588" y="1243013"/>
                  <a:pt x="1396121" y="1225153"/>
                </a:cubicBezTo>
                <a:cubicBezTo>
                  <a:pt x="1413888" y="1160860"/>
                  <a:pt x="1367694" y="1135856"/>
                  <a:pt x="1325054" y="1117997"/>
                </a:cubicBezTo>
                <a:cubicBezTo>
                  <a:pt x="1232666" y="1075135"/>
                  <a:pt x="1140279" y="1025129"/>
                  <a:pt x="1037231" y="1010841"/>
                </a:cubicBezTo>
                <a:cubicBezTo>
                  <a:pt x="1001698" y="1007269"/>
                  <a:pt x="980377" y="989409"/>
                  <a:pt x="983931" y="953690"/>
                </a:cubicBezTo>
                <a:cubicBezTo>
                  <a:pt x="991037" y="907256"/>
                  <a:pt x="1026571" y="921544"/>
                  <a:pt x="1054998" y="925115"/>
                </a:cubicBezTo>
                <a:cubicBezTo>
                  <a:pt x="1072765" y="928688"/>
                  <a:pt x="1090532" y="939403"/>
                  <a:pt x="1108299" y="914400"/>
                </a:cubicBezTo>
                <a:cubicBezTo>
                  <a:pt x="692555" y="660797"/>
                  <a:pt x="472246" y="675085"/>
                  <a:pt x="6755" y="467915"/>
                </a:cubicBezTo>
                <a:cubicBezTo>
                  <a:pt x="109802" y="428625"/>
                  <a:pt x="184423" y="457200"/>
                  <a:pt x="255490" y="464344"/>
                </a:cubicBezTo>
                <a:cubicBezTo>
                  <a:pt x="433159" y="482203"/>
                  <a:pt x="323004" y="514350"/>
                  <a:pt x="500673" y="535781"/>
                </a:cubicBezTo>
                <a:cubicBezTo>
                  <a:pt x="585954" y="546497"/>
                  <a:pt x="664128" y="582216"/>
                  <a:pt x="760069" y="525066"/>
                </a:cubicBezTo>
                <a:cubicBezTo>
                  <a:pt x="824029" y="485775"/>
                  <a:pt x="927077" y="528637"/>
                  <a:pt x="1005251" y="560785"/>
                </a:cubicBezTo>
                <a:cubicBezTo>
                  <a:pt x="1069212" y="589360"/>
                  <a:pt x="1133172" y="596503"/>
                  <a:pt x="1218453" y="560785"/>
                </a:cubicBezTo>
                <a:cubicBezTo>
                  <a:pt x="1140279" y="539354"/>
                  <a:pt x="1079872" y="521494"/>
                  <a:pt x="1019464" y="507206"/>
                </a:cubicBezTo>
                <a:cubicBezTo>
                  <a:pt x="969717" y="496491"/>
                  <a:pt x="941290" y="471488"/>
                  <a:pt x="944844" y="417909"/>
                </a:cubicBezTo>
                <a:cubicBezTo>
                  <a:pt x="944844" y="389334"/>
                  <a:pt x="934184" y="350044"/>
                  <a:pt x="969717" y="335757"/>
                </a:cubicBezTo>
                <a:cubicBezTo>
                  <a:pt x="998144" y="321469"/>
                  <a:pt x="1037231" y="335757"/>
                  <a:pt x="1051445" y="360759"/>
                </a:cubicBezTo>
                <a:cubicBezTo>
                  <a:pt x="1069212" y="407194"/>
                  <a:pt x="1086978" y="450056"/>
                  <a:pt x="1147386" y="453629"/>
                </a:cubicBezTo>
                <a:cubicBezTo>
                  <a:pt x="1229113" y="460771"/>
                  <a:pt x="1182919" y="432197"/>
                  <a:pt x="1168706" y="396478"/>
                </a:cubicBezTo>
                <a:cubicBezTo>
                  <a:pt x="1154492" y="357188"/>
                  <a:pt x="1197133" y="346472"/>
                  <a:pt x="1225560" y="353615"/>
                </a:cubicBezTo>
                <a:cubicBezTo>
                  <a:pt x="1332161" y="385763"/>
                  <a:pt x="1442315" y="328613"/>
                  <a:pt x="1552469" y="375047"/>
                </a:cubicBezTo>
                <a:cubicBezTo>
                  <a:pt x="1524043" y="260747"/>
                  <a:pt x="1463635" y="210741"/>
                  <a:pt x="1335714" y="192881"/>
                </a:cubicBezTo>
                <a:cubicBezTo>
                  <a:pt x="1289520" y="189310"/>
                  <a:pt x="1239773" y="196453"/>
                  <a:pt x="1197133" y="164306"/>
                </a:cubicBezTo>
                <a:cubicBezTo>
                  <a:pt x="1172259" y="146447"/>
                  <a:pt x="1147386" y="125016"/>
                  <a:pt x="1165153" y="89297"/>
                </a:cubicBezTo>
                <a:cubicBezTo>
                  <a:pt x="1175813" y="64294"/>
                  <a:pt x="1204239" y="64294"/>
                  <a:pt x="1229113" y="71437"/>
                </a:cubicBezTo>
                <a:cubicBezTo>
                  <a:pt x="1332161" y="110728"/>
                  <a:pt x="1442315" y="121444"/>
                  <a:pt x="1548916" y="135731"/>
                </a:cubicBezTo>
                <a:cubicBezTo>
                  <a:pt x="1566683" y="139303"/>
                  <a:pt x="1584450" y="146447"/>
                  <a:pt x="1602217" y="110728"/>
                </a:cubicBezTo>
                <a:cubicBezTo>
                  <a:pt x="1477849" y="78581"/>
                  <a:pt x="1357034" y="35719"/>
                  <a:pt x="1232666" y="0"/>
                </a:cubicBezTo>
                <a:close/>
              </a:path>
            </a:pathLst>
          </a:custGeom>
          <a:solidFill>
            <a:schemeClr val="accent1">
              <a:alpha val="20000"/>
            </a:schemeClr>
          </a:solidFill>
          <a:ln w="32707" cap="flat">
            <a:noFill/>
            <a:prstDash val="solid"/>
            <a:miter/>
          </a:ln>
        </p:spPr>
        <p:txBody>
          <a:bodyPr rtlCol="0" anchor="ctr"/>
          <a:lstStyle/>
          <a:p>
            <a:endParaRPr lang="en-US">
              <a:solidFill>
                <a:schemeClr val="tx1"/>
              </a:solidFill>
            </a:endParaRPr>
          </a:p>
        </p:txBody>
      </p:sp>
      <p:sp>
        <p:nvSpPr>
          <p:cNvPr id="2" name="Title 1">
            <a:extLst>
              <a:ext uri="{FF2B5EF4-FFF2-40B4-BE49-F238E27FC236}">
                <a16:creationId xmlns:a16="http://schemas.microsoft.com/office/drawing/2014/main" id="{146AD042-DE90-4088-8A07-B9A64C2CE03E}"/>
              </a:ext>
            </a:extLst>
          </p:cNvPr>
          <p:cNvSpPr>
            <a:spLocks noGrp="1"/>
          </p:cNvSpPr>
          <p:nvPr>
            <p:ph type="title"/>
          </p:nvPr>
        </p:nvSpPr>
        <p:spPr>
          <a:xfrm>
            <a:off x="839788" y="640080"/>
            <a:ext cx="3886200" cy="2953512"/>
          </a:xfrm>
        </p:spPr>
        <p:txBody>
          <a:bodyPr anchor="b"/>
          <a:lstStyle>
            <a:lvl1pPr>
              <a:defRPr sz="32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BF2FFC98-62A0-445A-BEDA-785BE925A1D8}"/>
              </a:ext>
            </a:extLst>
          </p:cNvPr>
          <p:cNvSpPr>
            <a:spLocks noGrp="1"/>
          </p:cNvSpPr>
          <p:nvPr>
            <p:ph idx="1"/>
          </p:nvPr>
        </p:nvSpPr>
        <p:spPr>
          <a:xfrm>
            <a:off x="7059168" y="640080"/>
            <a:ext cx="4489704" cy="5596128"/>
          </a:xfrm>
        </p:spPr>
        <p:txBody>
          <a:bodyPr anchor="ct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a:extLst>
              <a:ext uri="{FF2B5EF4-FFF2-40B4-BE49-F238E27FC236}">
                <a16:creationId xmlns:a16="http://schemas.microsoft.com/office/drawing/2014/main" id="{DB4D7827-8489-4EE4-88EE-16685FE6DE8A}"/>
              </a:ext>
            </a:extLst>
          </p:cNvPr>
          <p:cNvSpPr>
            <a:spLocks noGrp="1"/>
          </p:cNvSpPr>
          <p:nvPr>
            <p:ph type="body" sz="half" idx="2"/>
          </p:nvPr>
        </p:nvSpPr>
        <p:spPr>
          <a:xfrm>
            <a:off x="839788" y="3776472"/>
            <a:ext cx="3886200" cy="246888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C33534F-EA91-4A50-B0F6-10D689E458EF}"/>
              </a:ext>
            </a:extLst>
          </p:cNvPr>
          <p:cNvSpPr>
            <a:spLocks noGrp="1"/>
          </p:cNvSpPr>
          <p:nvPr>
            <p:ph type="dt" sz="half" idx="10"/>
          </p:nvPr>
        </p:nvSpPr>
        <p:spPr/>
        <p:txBody>
          <a:bodyPr/>
          <a:lstStyle/>
          <a:p>
            <a:fld id="{3C04E684-10F4-4CC3-A0B9-F03AA7BE37CF}" type="datetimeFigureOut">
              <a:rPr lang="en-US" smtClean="0"/>
              <a:t>11/1/2022</a:t>
            </a:fld>
            <a:endParaRPr lang="en-US"/>
          </a:p>
        </p:txBody>
      </p:sp>
      <p:sp>
        <p:nvSpPr>
          <p:cNvPr id="6" name="Footer Placeholder 5">
            <a:extLst>
              <a:ext uri="{FF2B5EF4-FFF2-40B4-BE49-F238E27FC236}">
                <a16:creationId xmlns:a16="http://schemas.microsoft.com/office/drawing/2014/main" id="{6C20F3F7-8B4B-4015-AA9C-109D05B2F146}"/>
              </a:ext>
            </a:extLst>
          </p:cNvPr>
          <p:cNvSpPr>
            <a:spLocks noGrp="1"/>
          </p:cNvSpPr>
          <p:nvPr>
            <p:ph type="ftr" sz="quarter" idx="11"/>
          </p:nvPr>
        </p:nvSpPr>
        <p:spPr/>
        <p:txBody>
          <a:bodyPr/>
          <a:lstStyle>
            <a:lvl1pPr algn="l">
              <a:defRPr/>
            </a:lvl1pPr>
          </a:lstStyle>
          <a:p>
            <a:endParaRPr lang="en-US"/>
          </a:p>
        </p:txBody>
      </p:sp>
      <p:sp>
        <p:nvSpPr>
          <p:cNvPr id="7" name="Slide Number Placeholder 6">
            <a:extLst>
              <a:ext uri="{FF2B5EF4-FFF2-40B4-BE49-F238E27FC236}">
                <a16:creationId xmlns:a16="http://schemas.microsoft.com/office/drawing/2014/main" id="{910B6EE2-78A1-4D01-87BE-A1487FBD271F}"/>
              </a:ext>
            </a:extLst>
          </p:cNvPr>
          <p:cNvSpPr>
            <a:spLocks noGrp="1"/>
          </p:cNvSpPr>
          <p:nvPr>
            <p:ph type="sldNum" sz="quarter" idx="12"/>
          </p:nvPr>
        </p:nvSpPr>
        <p:spPr/>
        <p:txBody>
          <a:bodyPr/>
          <a:lstStyle/>
          <a:p>
            <a:fld id="{51845F5A-061D-4825-9AE9-D7794091C6CF}" type="slidenum">
              <a:rPr lang="en-US" smtClean="0"/>
              <a:t>‹#›</a:t>
            </a:fld>
            <a:endParaRPr lang="en-US"/>
          </a:p>
        </p:txBody>
      </p:sp>
    </p:spTree>
    <p:extLst>
      <p:ext uri="{BB962C8B-B14F-4D97-AF65-F5344CB8AC3E}">
        <p14:creationId xmlns:p14="http://schemas.microsoft.com/office/powerpoint/2010/main" val="2747368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8615C6B-1C98-4B1C-AB4B-1E1898E593B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2E8DFF97-B7FD-47F9-BC7F-DD4B4C5EA2F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A1831D22-079E-43E3-86A4-BA12DB888C7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C04E684-10F4-4CC3-A0B9-F03AA7BE37CF}" type="datetimeFigureOut">
              <a:rPr lang="en-US" smtClean="0"/>
              <a:t>11/1/2022</a:t>
            </a:fld>
            <a:endParaRPr lang="en-US"/>
          </a:p>
        </p:txBody>
      </p:sp>
      <p:sp>
        <p:nvSpPr>
          <p:cNvPr id="5" name="Footer Placeholder 4">
            <a:extLst>
              <a:ext uri="{FF2B5EF4-FFF2-40B4-BE49-F238E27FC236}">
                <a16:creationId xmlns:a16="http://schemas.microsoft.com/office/drawing/2014/main" id="{A14C30A2-140B-4A5D-BEEC-C1314AF1F3F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1B71BA8F-7826-496D-91F8-B3ECDF34DA7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1845F5A-061D-4825-9AE9-D7794091C6CF}" type="slidenum">
              <a:rPr lang="en-US" smtClean="0"/>
              <a:t>‹#›</a:t>
            </a:fld>
            <a:endParaRPr lang="en-US"/>
          </a:p>
        </p:txBody>
      </p:sp>
    </p:spTree>
    <p:extLst>
      <p:ext uri="{BB962C8B-B14F-4D97-AF65-F5344CB8AC3E}">
        <p14:creationId xmlns:p14="http://schemas.microsoft.com/office/powerpoint/2010/main" val="2248541760"/>
      </p:ext>
    </p:extLst>
  </p:cSld>
  <p:clrMap bg1="lt1" tx1="dk1" bg2="lt2" tx2="dk2" accent1="accent1" accent2="accent2" accent3="accent3" accent4="accent4" accent5="accent5" accent6="accent6" hlink="hlink" folHlink="folHlink"/>
  <p:sldLayoutIdLst>
    <p:sldLayoutId id="2147483695" r:id="rId1"/>
    <p:sldLayoutId id="2147483696" r:id="rId2"/>
    <p:sldLayoutId id="2147483697" r:id="rId3"/>
    <p:sldLayoutId id="2147483698" r:id="rId4"/>
    <p:sldLayoutId id="2147483687" r:id="rId5"/>
    <p:sldLayoutId id="2147483688" r:id="rId6"/>
    <p:sldLayoutId id="2147483694" r:id="rId7"/>
    <p:sldLayoutId id="2147483689" r:id="rId8"/>
    <p:sldLayoutId id="2147483690" r:id="rId9"/>
    <p:sldLayoutId id="2147483691" r:id="rId10"/>
    <p:sldLayoutId id="2147483692" r:id="rId11"/>
    <p:sldLayoutId id="2147483693" r:id="rId12"/>
  </p:sldLayoutIdLst>
  <p:txStyles>
    <p:titleStyle>
      <a:lvl1pPr algn="l" defTabSz="914400" rtl="0" eaLnBrk="1" latinLnBrk="0" hangingPunct="1">
        <a:lnSpc>
          <a:spcPct val="90000"/>
        </a:lnSpc>
        <a:spcBef>
          <a:spcPct val="0"/>
        </a:spcBef>
        <a:buNone/>
        <a:defRPr sz="4400" i="1" kern="1200">
          <a:solidFill>
            <a:schemeClr val="tx1"/>
          </a:solidFill>
          <a:latin typeface="+mj-lt"/>
          <a:ea typeface="+mj-ea"/>
          <a:cs typeface="+mj-cs"/>
        </a:defRPr>
      </a:lvl1pPr>
    </p:titleStyle>
    <p:bodyStyle>
      <a:lvl1pPr marL="228600" indent="-228600" algn="l" defTabSz="914400" rtl="0" eaLnBrk="1" latinLnBrk="0" hangingPunct="1">
        <a:lnSpc>
          <a:spcPct val="10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10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10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10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10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accts.org/" TargetMode="External"/><Relationship Id="rId2" Type="http://schemas.openxmlformats.org/officeDocument/2006/relationships/image" Target="../media/image1.gi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06DA9DF9-31F7-4056-B42E-878CC92417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71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0B3F439-81CB-AD7F-27B5-3421AF7C9371}"/>
              </a:ext>
            </a:extLst>
          </p:cNvPr>
          <p:cNvSpPr>
            <a:spLocks noGrp="1"/>
          </p:cNvSpPr>
          <p:nvPr>
            <p:ph type="ctrTitle"/>
          </p:nvPr>
        </p:nvSpPr>
        <p:spPr>
          <a:xfrm>
            <a:off x="0" y="150385"/>
            <a:ext cx="9144000" cy="2405528"/>
          </a:xfrm>
        </p:spPr>
        <p:txBody>
          <a:bodyPr>
            <a:normAutofit/>
          </a:bodyPr>
          <a:lstStyle/>
          <a:p>
            <a:pPr algn="ctr"/>
            <a:r>
              <a:rPr lang="en-US" sz="4200" b="1" i="0" dirty="0">
                <a:solidFill>
                  <a:schemeClr val="accent1">
                    <a:lumMod val="60000"/>
                    <a:lumOff val="40000"/>
                  </a:schemeClr>
                </a:solidFill>
                <a:latin typeface="+mn-lt"/>
                <a:ea typeface="Calibri" panose="020F0502020204030204" pitchFamily="34" charset="0"/>
                <a:cs typeface="Arial" panose="020B0604020202020204" pitchFamily="34" charset="0"/>
              </a:rPr>
              <a:t>Biblical Principles </a:t>
            </a:r>
            <a:br>
              <a:rPr lang="en-US" sz="4200" b="1" i="0" dirty="0">
                <a:solidFill>
                  <a:schemeClr val="accent1">
                    <a:lumMod val="60000"/>
                    <a:lumOff val="40000"/>
                  </a:schemeClr>
                </a:solidFill>
                <a:latin typeface="+mn-lt"/>
                <a:ea typeface="Calibri" panose="020F0502020204030204" pitchFamily="34" charset="0"/>
                <a:cs typeface="Arial" panose="020B0604020202020204" pitchFamily="34" charset="0"/>
              </a:rPr>
            </a:br>
            <a:r>
              <a:rPr lang="en-US" sz="4200" b="1" i="0" dirty="0">
                <a:solidFill>
                  <a:schemeClr val="accent1">
                    <a:lumMod val="60000"/>
                    <a:lumOff val="40000"/>
                  </a:schemeClr>
                </a:solidFill>
                <a:latin typeface="+mn-lt"/>
                <a:ea typeface="Calibri" panose="020F0502020204030204" pitchFamily="34" charset="0"/>
                <a:cs typeface="Arial" panose="020B0604020202020204" pitchFamily="34" charset="0"/>
              </a:rPr>
              <a:t>for Christian Military Service</a:t>
            </a:r>
            <a:br>
              <a:rPr lang="en-US" sz="4200" b="1" i="0" dirty="0">
                <a:latin typeface="+mn-lt"/>
                <a:ea typeface="Calibri" panose="020F0502020204030204" pitchFamily="34" charset="0"/>
                <a:cs typeface="Arial" panose="020B0604020202020204" pitchFamily="34" charset="0"/>
              </a:rPr>
            </a:br>
            <a:endParaRPr lang="en-US" sz="4200" b="1" i="0" dirty="0">
              <a:latin typeface="+mn-lt"/>
            </a:endParaRPr>
          </a:p>
        </p:txBody>
      </p:sp>
      <p:sp>
        <p:nvSpPr>
          <p:cNvPr id="3" name="Subtitle 2">
            <a:extLst>
              <a:ext uri="{FF2B5EF4-FFF2-40B4-BE49-F238E27FC236}">
                <a16:creationId xmlns:a16="http://schemas.microsoft.com/office/drawing/2014/main" id="{9D8DC8EC-DEC9-0BD8-ABD8-10BA27BD500A}"/>
              </a:ext>
            </a:extLst>
          </p:cNvPr>
          <p:cNvSpPr>
            <a:spLocks noGrp="1"/>
          </p:cNvSpPr>
          <p:nvPr>
            <p:ph type="subTitle" idx="1"/>
          </p:nvPr>
        </p:nvSpPr>
        <p:spPr>
          <a:xfrm>
            <a:off x="1436558" y="2096101"/>
            <a:ext cx="6268597" cy="1220394"/>
          </a:xfrm>
        </p:spPr>
        <p:txBody>
          <a:bodyPr>
            <a:normAutofit/>
          </a:bodyPr>
          <a:lstStyle/>
          <a:p>
            <a:pPr algn="ctr"/>
            <a:r>
              <a:rPr lang="en-US" b="1" dirty="0">
                <a:solidFill>
                  <a:schemeClr val="accent5">
                    <a:lumMod val="50000"/>
                  </a:schemeClr>
                </a:solidFill>
              </a:rPr>
              <a:t>5 </a:t>
            </a:r>
            <a:r>
              <a:rPr lang="en-US" sz="2800" b="1" dirty="0">
                <a:solidFill>
                  <a:schemeClr val="accent5">
                    <a:lumMod val="50000"/>
                  </a:schemeClr>
                </a:solidFill>
              </a:rPr>
              <a:t>Christ-Centered</a:t>
            </a:r>
            <a:r>
              <a:rPr lang="en-US" b="1" dirty="0">
                <a:solidFill>
                  <a:schemeClr val="accent5">
                    <a:lumMod val="50000"/>
                  </a:schemeClr>
                </a:solidFill>
              </a:rPr>
              <a:t>,</a:t>
            </a:r>
            <a:br>
              <a:rPr lang="en-US" b="1" dirty="0">
                <a:solidFill>
                  <a:schemeClr val="accent5">
                    <a:lumMod val="50000"/>
                  </a:schemeClr>
                </a:solidFill>
              </a:rPr>
            </a:br>
            <a:r>
              <a:rPr lang="en-US" b="1" dirty="0">
                <a:solidFill>
                  <a:schemeClr val="accent5">
                    <a:lumMod val="50000"/>
                  </a:schemeClr>
                </a:solidFill>
              </a:rPr>
              <a:t>inductive Bible Studies </a:t>
            </a:r>
          </a:p>
        </p:txBody>
      </p:sp>
      <p:pic>
        <p:nvPicPr>
          <p:cNvPr id="7" name="Picture 6">
            <a:extLst>
              <a:ext uri="{FF2B5EF4-FFF2-40B4-BE49-F238E27FC236}">
                <a16:creationId xmlns:a16="http://schemas.microsoft.com/office/drawing/2014/main" id="{43FA3E35-CFC1-D00E-068D-2C653C087DBC}"/>
              </a:ext>
            </a:extLst>
          </p:cNvPr>
          <p:cNvPicPr>
            <a:picLocks noChangeAspect="1"/>
          </p:cNvPicPr>
          <p:nvPr/>
        </p:nvPicPr>
        <p:blipFill>
          <a:blip r:embed="rId2"/>
          <a:stretch>
            <a:fillRect/>
          </a:stretch>
        </p:blipFill>
        <p:spPr>
          <a:xfrm>
            <a:off x="2588853" y="3280304"/>
            <a:ext cx="3321534" cy="2043568"/>
          </a:xfrm>
          <a:prstGeom prst="rect">
            <a:avLst/>
          </a:prstGeom>
        </p:spPr>
      </p:pic>
      <p:sp>
        <p:nvSpPr>
          <p:cNvPr id="8" name="TextBox 7">
            <a:extLst>
              <a:ext uri="{FF2B5EF4-FFF2-40B4-BE49-F238E27FC236}">
                <a16:creationId xmlns:a16="http://schemas.microsoft.com/office/drawing/2014/main" id="{1E773D4C-4D9E-7F8D-F42D-26765DECC108}"/>
              </a:ext>
            </a:extLst>
          </p:cNvPr>
          <p:cNvSpPr txBox="1"/>
          <p:nvPr/>
        </p:nvSpPr>
        <p:spPr>
          <a:xfrm>
            <a:off x="-2285" y="5729038"/>
            <a:ext cx="9267470" cy="830997"/>
          </a:xfrm>
          <a:prstGeom prst="rect">
            <a:avLst/>
          </a:prstGeom>
          <a:noFill/>
        </p:spPr>
        <p:txBody>
          <a:bodyPr wrap="square" rtlCol="0">
            <a:spAutoFit/>
          </a:bodyPr>
          <a:lstStyle/>
          <a:p>
            <a:pPr algn="ctr"/>
            <a:r>
              <a:rPr lang="en-US" sz="2400" dirty="0">
                <a:solidFill>
                  <a:schemeClr val="tx1">
                    <a:lumMod val="95000"/>
                    <a:lumOff val="5000"/>
                  </a:schemeClr>
                </a:solidFill>
              </a:rPr>
              <a:t>Association for Christian Conferences,</a:t>
            </a:r>
            <a:br>
              <a:rPr lang="en-US" sz="2400" dirty="0">
                <a:solidFill>
                  <a:schemeClr val="tx1">
                    <a:lumMod val="95000"/>
                    <a:lumOff val="5000"/>
                  </a:schemeClr>
                </a:solidFill>
              </a:rPr>
            </a:br>
            <a:r>
              <a:rPr lang="en-US" sz="2400" dirty="0">
                <a:solidFill>
                  <a:schemeClr val="tx1">
                    <a:lumMod val="95000"/>
                    <a:lumOff val="5000"/>
                  </a:schemeClr>
                </a:solidFill>
              </a:rPr>
              <a:t> Teaching and Service  </a:t>
            </a:r>
            <a:r>
              <a:rPr lang="en-US" sz="2400" dirty="0">
                <a:solidFill>
                  <a:schemeClr val="tx1">
                    <a:lumMod val="95000"/>
                    <a:lumOff val="5000"/>
                  </a:schemeClr>
                </a:solidFill>
                <a:hlinkClick r:id="rId3">
                  <a:extLst>
                    <a:ext uri="{A12FA001-AC4F-418D-AE19-62706E023703}">
                      <ahyp:hlinkClr xmlns:ahyp="http://schemas.microsoft.com/office/drawing/2018/hyperlinkcolor" val="tx"/>
                    </a:ext>
                  </a:extLst>
                </a:hlinkClick>
              </a:rPr>
              <a:t>www.accts.org</a:t>
            </a:r>
            <a:r>
              <a:rPr lang="en-US" sz="2400" dirty="0">
                <a:solidFill>
                  <a:schemeClr val="tx1">
                    <a:lumMod val="95000"/>
                    <a:lumOff val="5000"/>
                  </a:schemeClr>
                </a:solidFill>
              </a:rPr>
              <a:t> </a:t>
            </a:r>
          </a:p>
        </p:txBody>
      </p:sp>
    </p:spTree>
    <p:extLst>
      <p:ext uri="{BB962C8B-B14F-4D97-AF65-F5344CB8AC3E}">
        <p14:creationId xmlns:p14="http://schemas.microsoft.com/office/powerpoint/2010/main" val="60089219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E62FD90-756C-ABEB-AF36-4EE670EB53C3}"/>
              </a:ext>
            </a:extLst>
          </p:cNvPr>
          <p:cNvSpPr>
            <a:spLocks noGrp="1"/>
          </p:cNvSpPr>
          <p:nvPr>
            <p:ph idx="1"/>
          </p:nvPr>
        </p:nvSpPr>
        <p:spPr>
          <a:xfrm>
            <a:off x="875601" y="1473721"/>
            <a:ext cx="8126506" cy="5162201"/>
          </a:xfrm>
        </p:spPr>
        <p:txBody>
          <a:bodyPr>
            <a:normAutofit fontScale="62500" lnSpcReduction="20000"/>
          </a:bodyPr>
          <a:lstStyle/>
          <a:p>
            <a:pPr marL="0" indent="0">
              <a:buNone/>
            </a:pPr>
            <a:endParaRPr lang="en-US" sz="3200" b="1" dirty="0">
              <a:latin typeface="Calibri" panose="020F0502020204030204" pitchFamily="34" charset="0"/>
              <a:cs typeface="Calibri" panose="020F0502020204030204" pitchFamily="34" charset="0"/>
            </a:endParaRPr>
          </a:p>
          <a:p>
            <a:pPr>
              <a:spcBef>
                <a:spcPts val="0"/>
              </a:spcBef>
              <a:spcAft>
                <a:spcPts val="600"/>
              </a:spcAft>
            </a:pPr>
            <a:r>
              <a:rPr lang="en-US" sz="2900" b="1" dirty="0">
                <a:latin typeface="Calibri" panose="020F0502020204030204" pitchFamily="34" charset="0"/>
                <a:cs typeface="Calibri" panose="020F0502020204030204" pitchFamily="34" charset="0"/>
              </a:rPr>
              <a:t>Opening Prayer</a:t>
            </a:r>
          </a:p>
          <a:p>
            <a:pPr marL="0" marR="0">
              <a:spcBef>
                <a:spcPts val="0"/>
              </a:spcBef>
              <a:spcAft>
                <a:spcPts val="600"/>
              </a:spcAft>
            </a:pPr>
            <a:r>
              <a:rPr lang="en-US" sz="2900" dirty="0">
                <a:effectLst/>
                <a:latin typeface="Calibri" panose="020F0502020204030204" pitchFamily="34" charset="0"/>
                <a:ea typeface="Calibri" panose="020F0502020204030204" pitchFamily="34" charset="0"/>
                <a:cs typeface="Calibri" panose="020F0502020204030204" pitchFamily="34" charset="0"/>
              </a:rPr>
              <a:t>Read </a:t>
            </a:r>
            <a:r>
              <a:rPr lang="en-US" sz="2900" b="1" dirty="0">
                <a:effectLst/>
                <a:latin typeface="Calibri" panose="020F0502020204030204" pitchFamily="34" charset="0"/>
                <a:ea typeface="Calibri" panose="020F0502020204030204" pitchFamily="34" charset="0"/>
                <a:cs typeface="Calibri" panose="020F0502020204030204" pitchFamily="34" charset="0"/>
              </a:rPr>
              <a:t>Luke 3:1-17 </a:t>
            </a:r>
            <a:r>
              <a:rPr lang="en-US" sz="2900" dirty="0">
                <a:effectLst/>
                <a:latin typeface="Calibri" panose="020F0502020204030204" pitchFamily="34" charset="0"/>
                <a:ea typeface="Calibri" panose="020F0502020204030204" pitchFamily="34" charset="0"/>
                <a:cs typeface="Calibri" panose="020F0502020204030204" pitchFamily="34" charset="0"/>
              </a:rPr>
              <a:t>and answer the following questions:</a:t>
            </a:r>
          </a:p>
          <a:p>
            <a:pPr marL="800100" lvl="1" indent="-342900">
              <a:spcBef>
                <a:spcPts val="0"/>
              </a:spcBef>
              <a:spcAft>
                <a:spcPts val="600"/>
              </a:spcAft>
              <a:buFont typeface="Symbol" pitchFamily="2" charset="2"/>
              <a:buChar char=""/>
            </a:pPr>
            <a:r>
              <a:rPr lang="en-US" sz="2500" dirty="0">
                <a:effectLst/>
                <a:latin typeface="Calibri" panose="020F0502020204030204" pitchFamily="34" charset="0"/>
                <a:ea typeface="Calibri" panose="020F0502020204030204" pitchFamily="34" charset="0"/>
                <a:cs typeface="Calibri" panose="020F0502020204030204" pitchFamily="34" charset="0"/>
              </a:rPr>
              <a:t>What is happening at the river? What different professions are asking John questions? What kinds of questions are they asking?</a:t>
            </a:r>
          </a:p>
          <a:p>
            <a:pPr marL="800100" lvl="1" indent="-342900">
              <a:spcBef>
                <a:spcPts val="0"/>
              </a:spcBef>
              <a:spcAft>
                <a:spcPts val="600"/>
              </a:spcAft>
              <a:buFont typeface="Symbol" pitchFamily="2" charset="2"/>
              <a:buChar char=""/>
            </a:pPr>
            <a:r>
              <a:rPr lang="en-US" sz="2500" dirty="0">
                <a:effectLst/>
                <a:latin typeface="Calibri" panose="020F0502020204030204" pitchFamily="34" charset="0"/>
                <a:ea typeface="Calibri" panose="020F0502020204030204" pitchFamily="34" charset="0"/>
                <a:cs typeface="Calibri" panose="020F0502020204030204" pitchFamily="34" charset="0"/>
              </a:rPr>
              <a:t>Why do you think answers to these kinds of questions are important for people serving God? How does John’s answer apply to individuals or groups? Why?</a:t>
            </a:r>
            <a:endParaRPr lang="en-US" sz="2900" dirty="0">
              <a:effectLst/>
              <a:latin typeface="Calibri" panose="020F0502020204030204" pitchFamily="34" charset="0"/>
              <a:ea typeface="Calibri" panose="020F0502020204030204" pitchFamily="34" charset="0"/>
              <a:cs typeface="Calibri" panose="020F0502020204030204" pitchFamily="34" charset="0"/>
            </a:endParaRPr>
          </a:p>
          <a:p>
            <a:pPr marL="0" marR="0">
              <a:spcBef>
                <a:spcPts val="0"/>
              </a:spcBef>
              <a:spcAft>
                <a:spcPts val="600"/>
              </a:spcAft>
            </a:pPr>
            <a:r>
              <a:rPr lang="en-US" sz="2900" dirty="0">
                <a:effectLst/>
                <a:latin typeface="Calibri" panose="020F0502020204030204" pitchFamily="34" charset="0"/>
                <a:ea typeface="Calibri" panose="020F0502020204030204" pitchFamily="34" charset="0"/>
                <a:cs typeface="Calibri" panose="020F0502020204030204" pitchFamily="34" charset="0"/>
              </a:rPr>
              <a:t>Now focus on </a:t>
            </a:r>
            <a:r>
              <a:rPr lang="en-US" sz="2900" b="1" dirty="0">
                <a:effectLst/>
                <a:latin typeface="Calibri" panose="020F0502020204030204" pitchFamily="34" charset="0"/>
                <a:ea typeface="Calibri" panose="020F0502020204030204" pitchFamily="34" charset="0"/>
                <a:cs typeface="Calibri" panose="020F0502020204030204" pitchFamily="34" charset="0"/>
              </a:rPr>
              <a:t>Luke 3:14</a:t>
            </a:r>
            <a:r>
              <a:rPr lang="en-US" sz="2900" dirty="0">
                <a:effectLst/>
                <a:latin typeface="Calibri" panose="020F0502020204030204" pitchFamily="34" charset="0"/>
                <a:ea typeface="Calibri" panose="020F0502020204030204" pitchFamily="34" charset="0"/>
                <a:cs typeface="Calibri" panose="020F0502020204030204" pitchFamily="34" charset="0"/>
              </a:rPr>
              <a:t>:</a:t>
            </a:r>
          </a:p>
          <a:p>
            <a:pPr marL="800100" lvl="1" indent="-342900">
              <a:spcBef>
                <a:spcPts val="0"/>
              </a:spcBef>
              <a:spcAft>
                <a:spcPts val="600"/>
              </a:spcAft>
              <a:buFont typeface="Symbol" pitchFamily="2" charset="2"/>
              <a:buChar char=""/>
            </a:pPr>
            <a:r>
              <a:rPr lang="en-US" sz="2500" dirty="0">
                <a:effectLst/>
                <a:latin typeface="Calibri" panose="020F0502020204030204" pitchFamily="34" charset="0"/>
                <a:ea typeface="Calibri" panose="020F0502020204030204" pitchFamily="34" charset="0"/>
                <a:cs typeface="Calibri" panose="020F0502020204030204" pitchFamily="34" charset="0"/>
              </a:rPr>
              <a:t>Do you think the Roman soldiers ask John a different kind of question than the other groups? What is different or similar in their question?</a:t>
            </a:r>
          </a:p>
          <a:p>
            <a:pPr marL="800100" lvl="1" indent="-342900">
              <a:spcBef>
                <a:spcPts val="0"/>
              </a:spcBef>
              <a:spcAft>
                <a:spcPts val="600"/>
              </a:spcAft>
              <a:buFont typeface="Symbol" pitchFamily="2" charset="2"/>
              <a:buChar char=""/>
            </a:pPr>
            <a:r>
              <a:rPr lang="en-US" sz="2500" dirty="0">
                <a:effectLst/>
                <a:latin typeface="Calibri" panose="020F0502020204030204" pitchFamily="34" charset="0"/>
                <a:ea typeface="Calibri" panose="020F0502020204030204" pitchFamily="34" charset="0"/>
                <a:cs typeface="Calibri" panose="020F0502020204030204" pitchFamily="34" charset="0"/>
              </a:rPr>
              <a:t>What three things does John tell the soldiers?</a:t>
            </a:r>
          </a:p>
          <a:p>
            <a:pPr marL="800100" lvl="1" indent="-342900">
              <a:spcBef>
                <a:spcPts val="0"/>
              </a:spcBef>
              <a:spcAft>
                <a:spcPts val="600"/>
              </a:spcAft>
              <a:buFont typeface="Symbol" pitchFamily="2" charset="2"/>
              <a:buChar char=""/>
            </a:pPr>
            <a:r>
              <a:rPr lang="en-US" sz="2500" dirty="0">
                <a:effectLst/>
                <a:latin typeface="Calibri" panose="020F0502020204030204" pitchFamily="34" charset="0"/>
                <a:ea typeface="Calibri" panose="020F0502020204030204" pitchFamily="34" charset="0"/>
                <a:cs typeface="Calibri" panose="020F0502020204030204" pitchFamily="34" charset="0"/>
              </a:rPr>
              <a:t>Do you think John is only talking about ethical and spiritual practices involving money? What else can he mean?</a:t>
            </a:r>
          </a:p>
          <a:p>
            <a:pPr marL="800100" lvl="1" indent="-342900">
              <a:spcBef>
                <a:spcPts val="0"/>
              </a:spcBef>
              <a:spcAft>
                <a:spcPts val="600"/>
              </a:spcAft>
              <a:buFont typeface="Symbol" pitchFamily="2" charset="2"/>
              <a:buChar char=""/>
            </a:pPr>
            <a:r>
              <a:rPr lang="en-US" sz="2500" dirty="0">
                <a:effectLst/>
                <a:latin typeface="Calibri" panose="020F0502020204030204" pitchFamily="34" charset="0"/>
                <a:ea typeface="Calibri" panose="020F0502020204030204" pitchFamily="34" charset="0"/>
                <a:cs typeface="Calibri" panose="020F0502020204030204" pitchFamily="34" charset="0"/>
              </a:rPr>
              <a:t>What do you think the Roman soldiers were expecting John to say?</a:t>
            </a:r>
          </a:p>
          <a:p>
            <a:pPr marL="800100" lvl="1" indent="-342900">
              <a:spcBef>
                <a:spcPts val="0"/>
              </a:spcBef>
              <a:spcAft>
                <a:spcPts val="600"/>
              </a:spcAft>
              <a:buFont typeface="Symbol" pitchFamily="2" charset="2"/>
              <a:buChar char=""/>
            </a:pPr>
            <a:r>
              <a:rPr lang="en-US" sz="2500" dirty="0">
                <a:effectLst/>
                <a:latin typeface="Calibri" panose="020F0502020204030204" pitchFamily="34" charset="0"/>
                <a:ea typeface="Calibri" panose="020F0502020204030204" pitchFamily="34" charset="0"/>
                <a:cs typeface="Calibri" panose="020F0502020204030204" pitchFamily="34" charset="0"/>
              </a:rPr>
              <a:t>Why didn’t John require the soldiers to leave the military?</a:t>
            </a:r>
          </a:p>
          <a:p>
            <a:pPr marL="800100" lvl="1" indent="-342900">
              <a:spcBef>
                <a:spcPts val="0"/>
              </a:spcBef>
              <a:spcAft>
                <a:spcPts val="600"/>
              </a:spcAft>
              <a:buFont typeface="Symbol" pitchFamily="2" charset="2"/>
              <a:buChar char=""/>
            </a:pPr>
            <a:r>
              <a:rPr lang="en-US" sz="2500" dirty="0">
                <a:effectLst/>
                <a:latin typeface="Calibri" panose="020F0502020204030204" pitchFamily="34" charset="0"/>
                <a:ea typeface="Calibri" panose="020F0502020204030204" pitchFamily="34" charset="0"/>
                <a:cs typeface="Calibri" panose="020F0502020204030204" pitchFamily="34" charset="0"/>
              </a:rPr>
              <a:t>What other miliary activities apply to John’s answer?</a:t>
            </a:r>
          </a:p>
          <a:p>
            <a:pPr marL="800100" lvl="1" indent="-342900">
              <a:spcBef>
                <a:spcPts val="0"/>
              </a:spcBef>
              <a:spcAft>
                <a:spcPts val="600"/>
              </a:spcAft>
              <a:buFont typeface="Symbol" pitchFamily="2" charset="2"/>
              <a:buChar char=""/>
            </a:pPr>
            <a:r>
              <a:rPr lang="en-US" sz="2500" dirty="0">
                <a:effectLst/>
                <a:latin typeface="Calibri" panose="020F0502020204030204" pitchFamily="34" charset="0"/>
                <a:ea typeface="Calibri" panose="020F0502020204030204" pitchFamily="34" charset="0"/>
                <a:cs typeface="Calibri" panose="020F0502020204030204" pitchFamily="34" charset="0"/>
              </a:rPr>
              <a:t>How do we practice proper uses of authority and power? </a:t>
            </a:r>
          </a:p>
          <a:p>
            <a:pPr marL="800100" lvl="1" indent="-342900">
              <a:spcBef>
                <a:spcPts val="0"/>
              </a:spcBef>
              <a:spcAft>
                <a:spcPts val="600"/>
              </a:spcAft>
              <a:buFont typeface="Symbol" pitchFamily="2" charset="2"/>
              <a:buChar char=""/>
            </a:pPr>
            <a:r>
              <a:rPr lang="en-US" sz="2500" dirty="0">
                <a:effectLst/>
                <a:latin typeface="Calibri" panose="020F0502020204030204" pitchFamily="34" charset="0"/>
                <a:ea typeface="Calibri" panose="020F0502020204030204" pitchFamily="34" charset="0"/>
                <a:cs typeface="Calibri" panose="020F0502020204030204" pitchFamily="34" charset="0"/>
              </a:rPr>
              <a:t>How do we maintain ourselves in times of hardship and fear?</a:t>
            </a:r>
          </a:p>
          <a:p>
            <a:pPr marL="800100" lvl="1" indent="-342900">
              <a:spcBef>
                <a:spcPts val="0"/>
              </a:spcBef>
              <a:spcAft>
                <a:spcPts val="600"/>
              </a:spcAft>
              <a:buFont typeface="Symbol" pitchFamily="2" charset="2"/>
              <a:buChar char=""/>
            </a:pPr>
            <a:r>
              <a:rPr lang="en-US" sz="2500" dirty="0">
                <a:effectLst/>
                <a:latin typeface="Calibri" panose="020F0502020204030204" pitchFamily="34" charset="0"/>
                <a:ea typeface="Calibri" panose="020F0502020204030204" pitchFamily="34" charset="0"/>
                <a:cs typeface="Calibri" panose="020F0502020204030204" pitchFamily="34" charset="0"/>
              </a:rPr>
              <a:t>Does John’s answer apply to individuals or to your units? Why?</a:t>
            </a:r>
          </a:p>
        </p:txBody>
      </p:sp>
      <p:sp>
        <p:nvSpPr>
          <p:cNvPr id="5" name="Title 1">
            <a:extLst>
              <a:ext uri="{FF2B5EF4-FFF2-40B4-BE49-F238E27FC236}">
                <a16:creationId xmlns:a16="http://schemas.microsoft.com/office/drawing/2014/main" id="{195D532D-6E90-F044-540C-DAB233301A53}"/>
              </a:ext>
            </a:extLst>
          </p:cNvPr>
          <p:cNvSpPr>
            <a:spLocks noGrp="1"/>
          </p:cNvSpPr>
          <p:nvPr>
            <p:ph type="title"/>
          </p:nvPr>
        </p:nvSpPr>
        <p:spPr>
          <a:xfrm>
            <a:off x="2036679" y="435327"/>
            <a:ext cx="6851962" cy="1272608"/>
          </a:xfrm>
        </p:spPr>
        <p:txBody>
          <a:bodyPr>
            <a:normAutofit/>
          </a:bodyPr>
          <a:lstStyle/>
          <a:p>
            <a:pPr algn="r">
              <a:spcAft>
                <a:spcPts val="600"/>
              </a:spcAft>
            </a:pPr>
            <a:r>
              <a:rPr lang="en-US" sz="2400" b="1" i="0" dirty="0">
                <a:latin typeface="+mn-lt"/>
              </a:rPr>
              <a:t>Study 1: </a:t>
            </a:r>
            <a:r>
              <a:rPr lang="en-US" sz="2400" b="1" i="0" dirty="0">
                <a:solidFill>
                  <a:schemeClr val="accent1">
                    <a:lumMod val="60000"/>
                    <a:lumOff val="40000"/>
                  </a:schemeClr>
                </a:solidFill>
                <a:latin typeface="+mn-lt"/>
              </a:rPr>
              <a:t>What Does God Require of Us? </a:t>
            </a:r>
            <a:br>
              <a:rPr lang="en-US" sz="2200" b="1" i="0" dirty="0">
                <a:latin typeface="+mn-lt"/>
              </a:rPr>
            </a:br>
            <a:r>
              <a:rPr lang="en-US" sz="2000" b="1" i="0" dirty="0">
                <a:latin typeface="+mn-lt"/>
              </a:rPr>
              <a:t>John the Baptizer and the Roman Soldiers</a:t>
            </a:r>
            <a:endParaRPr lang="en-US" b="1" i="0" dirty="0">
              <a:latin typeface="+mn-lt"/>
            </a:endParaRPr>
          </a:p>
        </p:txBody>
      </p:sp>
      <p:pic>
        <p:nvPicPr>
          <p:cNvPr id="2" name="Picture 1">
            <a:extLst>
              <a:ext uri="{FF2B5EF4-FFF2-40B4-BE49-F238E27FC236}">
                <a16:creationId xmlns:a16="http://schemas.microsoft.com/office/drawing/2014/main" id="{F10F3562-7E11-00F1-BF0D-A019F1E2495A}"/>
              </a:ext>
            </a:extLst>
          </p:cNvPr>
          <p:cNvPicPr>
            <a:picLocks noChangeAspect="1"/>
          </p:cNvPicPr>
          <p:nvPr/>
        </p:nvPicPr>
        <p:blipFill>
          <a:blip r:embed="rId2"/>
          <a:stretch>
            <a:fillRect/>
          </a:stretch>
        </p:blipFill>
        <p:spPr>
          <a:xfrm>
            <a:off x="141893" y="6002574"/>
            <a:ext cx="1163521" cy="715854"/>
          </a:xfrm>
          <a:prstGeom prst="rect">
            <a:avLst/>
          </a:prstGeom>
        </p:spPr>
      </p:pic>
    </p:spTree>
    <p:extLst>
      <p:ext uri="{BB962C8B-B14F-4D97-AF65-F5344CB8AC3E}">
        <p14:creationId xmlns:p14="http://schemas.microsoft.com/office/powerpoint/2010/main" val="39350904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E62FD90-756C-ABEB-AF36-4EE670EB53C3}"/>
              </a:ext>
            </a:extLst>
          </p:cNvPr>
          <p:cNvSpPr>
            <a:spLocks noGrp="1"/>
          </p:cNvSpPr>
          <p:nvPr>
            <p:ph idx="1"/>
          </p:nvPr>
        </p:nvSpPr>
        <p:spPr>
          <a:xfrm>
            <a:off x="141893" y="1714862"/>
            <a:ext cx="9002107" cy="5099071"/>
          </a:xfrm>
        </p:spPr>
        <p:txBody>
          <a:bodyPr>
            <a:normAutofit/>
          </a:bodyPr>
          <a:lstStyle/>
          <a:p>
            <a:pPr>
              <a:spcBef>
                <a:spcPts val="0"/>
              </a:spcBef>
              <a:spcAft>
                <a:spcPts val="600"/>
              </a:spcAft>
            </a:pPr>
            <a:r>
              <a:rPr lang="en-US" sz="1600" dirty="0">
                <a:effectLst/>
                <a:latin typeface="Calibri" panose="020F0502020204030204" pitchFamily="34" charset="0"/>
                <a:ea typeface="Calibri" panose="020F0502020204030204" pitchFamily="34" charset="0"/>
                <a:cs typeface="Calibri" panose="020F0502020204030204" pitchFamily="34" charset="0"/>
              </a:rPr>
              <a:t>Now read </a:t>
            </a:r>
            <a:r>
              <a:rPr lang="en-US" sz="1600" b="1" dirty="0">
                <a:effectLst/>
                <a:latin typeface="Calibri" panose="020F0502020204030204" pitchFamily="34" charset="0"/>
                <a:ea typeface="Calibri" panose="020F0502020204030204" pitchFamily="34" charset="0"/>
                <a:cs typeface="Calibri" panose="020F0502020204030204" pitchFamily="34" charset="0"/>
              </a:rPr>
              <a:t>Luke 13:1 </a:t>
            </a:r>
            <a:r>
              <a:rPr lang="en-US" sz="1600" dirty="0">
                <a:effectLst/>
                <a:latin typeface="Calibri" panose="020F0502020204030204" pitchFamily="34" charset="0"/>
                <a:ea typeface="Calibri" panose="020F0502020204030204" pitchFamily="34" charset="0"/>
                <a:cs typeface="Calibri" panose="020F0502020204030204" pitchFamily="34" charset="0"/>
              </a:rPr>
              <a:t>about soldiers behaving wrongly:</a:t>
            </a:r>
          </a:p>
          <a:p>
            <a:pPr marL="800100" lvl="1" indent="-342900">
              <a:spcBef>
                <a:spcPts val="0"/>
              </a:spcBef>
              <a:buFont typeface="Symbol" pitchFamily="2" charset="2"/>
              <a:buChar char=""/>
            </a:pPr>
            <a:r>
              <a:rPr lang="en-US" sz="1600" dirty="0">
                <a:effectLst/>
                <a:latin typeface="Calibri" panose="020F0502020204030204" pitchFamily="34" charset="0"/>
                <a:ea typeface="Calibri" panose="020F0502020204030204" pitchFamily="34" charset="0"/>
                <a:cs typeface="Calibri" panose="020F0502020204030204" pitchFamily="34" charset="0"/>
              </a:rPr>
              <a:t>Where do other people factor into how we measure the consequences of our actions? How do these passages connect with practices of military distinction, necessity, the unnecessary suffering of others, and proportionality?</a:t>
            </a:r>
          </a:p>
          <a:p>
            <a:pPr marL="800100" lvl="1" indent="-342900">
              <a:spcBef>
                <a:spcPts val="0"/>
              </a:spcBef>
              <a:buFont typeface="Symbol" pitchFamily="2" charset="2"/>
              <a:buChar char=""/>
            </a:pPr>
            <a:r>
              <a:rPr lang="en-US" sz="1600" dirty="0">
                <a:effectLst/>
                <a:latin typeface="Calibri" panose="020F0502020204030204" pitchFamily="34" charset="0"/>
                <a:ea typeface="Calibri" panose="020F0502020204030204" pitchFamily="34" charset="0"/>
                <a:cs typeface="Calibri" panose="020F0502020204030204" pitchFamily="34" charset="0"/>
              </a:rPr>
              <a:t>How does John’s answer apply to our stewardship of air, sea, land, cyber, and space power? How do Jesus’ and John’s words guide our answers to these questions?</a:t>
            </a:r>
          </a:p>
          <a:p>
            <a:pPr>
              <a:spcBef>
                <a:spcPts val="600"/>
              </a:spcBef>
              <a:spcAft>
                <a:spcPts val="600"/>
              </a:spcAft>
            </a:pPr>
            <a:r>
              <a:rPr lang="en-US" sz="1600" b="1" dirty="0">
                <a:effectLst/>
                <a:latin typeface="Calibri" panose="020F0502020204030204" pitchFamily="34" charset="0"/>
                <a:ea typeface="Calibri" panose="020F0502020204030204" pitchFamily="34" charset="0"/>
                <a:cs typeface="Calibri" panose="020F0502020204030204" pitchFamily="34" charset="0"/>
              </a:rPr>
              <a:t>Final questions:</a:t>
            </a:r>
          </a:p>
          <a:p>
            <a:pPr marL="800100" lvl="1" indent="-342900">
              <a:spcBef>
                <a:spcPts val="0"/>
              </a:spcBef>
              <a:buFont typeface="Symbol" pitchFamily="2" charset="2"/>
              <a:buChar char=""/>
            </a:pPr>
            <a:r>
              <a:rPr lang="en-US" sz="1600" dirty="0">
                <a:effectLst/>
                <a:latin typeface="Calibri" panose="020F0502020204030204" pitchFamily="34" charset="0"/>
                <a:ea typeface="Calibri" panose="020F0502020204030204" pitchFamily="34" charset="0"/>
                <a:cs typeface="Calibri" panose="020F0502020204030204" pitchFamily="34" charset="0"/>
              </a:rPr>
              <a:t>What are the virtues and values that God requires of those in military service?  The four basic principles for targeting in the Law of Armed Conflict are distinction, military necessity, prevention of unnecessary suffering, and proportionality. How do you think John’s answer to the Roman soldiers applies to these principles?</a:t>
            </a:r>
          </a:p>
          <a:p>
            <a:pPr marL="800100" lvl="1" indent="-342900">
              <a:spcBef>
                <a:spcPts val="0"/>
              </a:spcBef>
              <a:buFont typeface="Symbol" pitchFamily="2" charset="2"/>
              <a:buChar char=""/>
            </a:pPr>
            <a:r>
              <a:rPr lang="en-US" sz="1600" dirty="0">
                <a:effectLst/>
                <a:latin typeface="Calibri" panose="020F0502020204030204" pitchFamily="34" charset="0"/>
                <a:ea typeface="Calibri" panose="020F0502020204030204" pitchFamily="34" charset="0"/>
                <a:cs typeface="Calibri" panose="020F0502020204030204" pitchFamily="34" charset="0"/>
              </a:rPr>
              <a:t>Do John’s final words to the crowd offer any grace to the crowd and to the soldiers? What is this grace? How do the fruits of the Holy Spirit inform John’s answer to the soldiers (Galatians 5:22-23)?</a:t>
            </a:r>
          </a:p>
          <a:p>
            <a:pPr marL="800100" lvl="1" indent="-342900">
              <a:spcBef>
                <a:spcPts val="0"/>
              </a:spcBef>
              <a:buFont typeface="Symbol" pitchFamily="2" charset="2"/>
              <a:buChar char=""/>
            </a:pPr>
            <a:r>
              <a:rPr lang="en-US" sz="1600" dirty="0">
                <a:effectLst/>
                <a:latin typeface="Calibri" panose="020F0502020204030204" pitchFamily="34" charset="0"/>
                <a:ea typeface="Calibri" panose="020F0502020204030204" pitchFamily="34" charset="0"/>
                <a:cs typeface="Calibri" panose="020F0502020204030204" pitchFamily="34" charset="0"/>
              </a:rPr>
              <a:t>What standards do you think God will use for judging our actions as military members?</a:t>
            </a:r>
            <a:r>
              <a:rPr lang="en-US" sz="1600" dirty="0">
                <a:latin typeface="Calibri" panose="020F0502020204030204" pitchFamily="34" charset="0"/>
                <a:ea typeface="Calibri" panose="020F0502020204030204" pitchFamily="34" charset="0"/>
                <a:cs typeface="Calibri" panose="020F0502020204030204" pitchFamily="34" charset="0"/>
              </a:rPr>
              <a:t> </a:t>
            </a:r>
            <a:r>
              <a:rPr lang="en-US" sz="1600" dirty="0">
                <a:effectLst/>
                <a:latin typeface="Calibri" panose="020F0502020204030204" pitchFamily="34" charset="0"/>
                <a:ea typeface="Calibri" panose="020F0502020204030204" pitchFamily="34" charset="0"/>
                <a:cs typeface="Calibri" panose="020F0502020204030204" pitchFamily="34" charset="0"/>
              </a:rPr>
              <a:t> How will the above verses inform your values and practices?</a:t>
            </a:r>
          </a:p>
          <a:p>
            <a:pPr marL="342900" indent="-342900">
              <a:spcBef>
                <a:spcPts val="0"/>
              </a:spcBef>
              <a:buFont typeface="Symbol" pitchFamily="2" charset="2"/>
              <a:buChar char=""/>
            </a:pPr>
            <a:r>
              <a:rPr lang="en-US" sz="1600" b="1" dirty="0">
                <a:latin typeface="Calibri" panose="020F0502020204030204" pitchFamily="34" charset="0"/>
                <a:ea typeface="Calibri" panose="020F0502020204030204" pitchFamily="34" charset="0"/>
                <a:cs typeface="Calibri" panose="020F0502020204030204" pitchFamily="34" charset="0"/>
              </a:rPr>
              <a:t>                            </a:t>
            </a:r>
            <a:br>
              <a:rPr lang="en-US" sz="1600" b="1" dirty="0">
                <a:latin typeface="Calibri" panose="020F0502020204030204" pitchFamily="34" charset="0"/>
                <a:ea typeface="Calibri" panose="020F0502020204030204" pitchFamily="34" charset="0"/>
                <a:cs typeface="Calibri" panose="020F0502020204030204" pitchFamily="34" charset="0"/>
              </a:rPr>
            </a:br>
            <a:r>
              <a:rPr lang="en-US" sz="1600" b="1" dirty="0">
                <a:latin typeface="Calibri" panose="020F0502020204030204" pitchFamily="34" charset="0"/>
                <a:ea typeface="Calibri" panose="020F0502020204030204" pitchFamily="34" charset="0"/>
                <a:cs typeface="Calibri" panose="020F0502020204030204" pitchFamily="34" charset="0"/>
              </a:rPr>
              <a:t>                Closing Prayer </a:t>
            </a:r>
            <a:r>
              <a:rPr lang="en-US" sz="1600" dirty="0">
                <a:latin typeface="Calibri" panose="020F0502020204030204" pitchFamily="34" charset="0"/>
                <a:ea typeface="Calibri" panose="020F0502020204030204" pitchFamily="34" charset="0"/>
                <a:cs typeface="Calibri" panose="020F0502020204030204" pitchFamily="34" charset="0"/>
              </a:rPr>
              <a:t>– pray together Psalm 62</a:t>
            </a:r>
            <a:endParaRPr lang="en-US" sz="1600" dirty="0">
              <a:effectLst/>
              <a:latin typeface="Calibri" panose="020F0502020204030204" pitchFamily="34" charset="0"/>
              <a:ea typeface="Calibri" panose="020F0502020204030204" pitchFamily="34" charset="0"/>
              <a:cs typeface="Calibri" panose="020F0502020204030204" pitchFamily="34" charset="0"/>
            </a:endParaRPr>
          </a:p>
          <a:p>
            <a:pPr marL="342900" indent="-342900">
              <a:spcBef>
                <a:spcPts val="0"/>
              </a:spcBef>
              <a:buFont typeface="Symbol" pitchFamily="2" charset="2"/>
              <a:buChar char=""/>
            </a:pPr>
            <a:endParaRPr lang="en-US" sz="1600" dirty="0">
              <a:latin typeface="Calibri" panose="020F0502020204030204" pitchFamily="34" charset="0"/>
              <a:cs typeface="Calibri" panose="020F0502020204030204" pitchFamily="34" charset="0"/>
            </a:endParaRPr>
          </a:p>
        </p:txBody>
      </p:sp>
      <p:sp>
        <p:nvSpPr>
          <p:cNvPr id="8" name="Title 1">
            <a:extLst>
              <a:ext uri="{FF2B5EF4-FFF2-40B4-BE49-F238E27FC236}">
                <a16:creationId xmlns:a16="http://schemas.microsoft.com/office/drawing/2014/main" id="{60FDE9A4-331D-507E-007D-519CC18B8ADE}"/>
              </a:ext>
            </a:extLst>
          </p:cNvPr>
          <p:cNvSpPr>
            <a:spLocks noGrp="1"/>
          </p:cNvSpPr>
          <p:nvPr>
            <p:ph type="title"/>
          </p:nvPr>
        </p:nvSpPr>
        <p:spPr>
          <a:xfrm>
            <a:off x="2153095" y="220337"/>
            <a:ext cx="6851962" cy="1272608"/>
          </a:xfrm>
        </p:spPr>
        <p:txBody>
          <a:bodyPr>
            <a:normAutofit/>
          </a:bodyPr>
          <a:lstStyle/>
          <a:p>
            <a:pPr algn="r">
              <a:spcAft>
                <a:spcPts val="600"/>
              </a:spcAft>
            </a:pPr>
            <a:r>
              <a:rPr lang="en-US" sz="2400" b="1" i="0" dirty="0">
                <a:latin typeface="+mn-lt"/>
              </a:rPr>
              <a:t>Study 1: </a:t>
            </a:r>
            <a:r>
              <a:rPr lang="en-US" sz="2400" b="1" i="0" dirty="0">
                <a:solidFill>
                  <a:schemeClr val="accent1">
                    <a:lumMod val="60000"/>
                    <a:lumOff val="40000"/>
                  </a:schemeClr>
                </a:solidFill>
                <a:latin typeface="+mn-lt"/>
              </a:rPr>
              <a:t>What Does God Require of Us? </a:t>
            </a:r>
            <a:br>
              <a:rPr lang="en-US" sz="2400" b="1" i="0" dirty="0">
                <a:latin typeface="+mn-lt"/>
              </a:rPr>
            </a:br>
            <a:r>
              <a:rPr lang="en-US" sz="2000" b="1" i="0" dirty="0">
                <a:latin typeface="+mn-lt"/>
              </a:rPr>
              <a:t>John the Baptizer and the Roman Soldiers</a:t>
            </a:r>
            <a:endParaRPr lang="en-US" b="1" i="0" dirty="0">
              <a:latin typeface="+mn-lt"/>
            </a:endParaRPr>
          </a:p>
        </p:txBody>
      </p:sp>
      <p:pic>
        <p:nvPicPr>
          <p:cNvPr id="2" name="Picture 1">
            <a:extLst>
              <a:ext uri="{FF2B5EF4-FFF2-40B4-BE49-F238E27FC236}">
                <a16:creationId xmlns:a16="http://schemas.microsoft.com/office/drawing/2014/main" id="{7C38E8F4-D1BD-51ED-A2C4-222080B10B72}"/>
              </a:ext>
            </a:extLst>
          </p:cNvPr>
          <p:cNvPicPr>
            <a:picLocks noChangeAspect="1"/>
          </p:cNvPicPr>
          <p:nvPr/>
        </p:nvPicPr>
        <p:blipFill>
          <a:blip r:embed="rId2"/>
          <a:stretch>
            <a:fillRect/>
          </a:stretch>
        </p:blipFill>
        <p:spPr>
          <a:xfrm>
            <a:off x="141893" y="6098079"/>
            <a:ext cx="1163521" cy="715854"/>
          </a:xfrm>
          <a:prstGeom prst="rect">
            <a:avLst/>
          </a:prstGeom>
        </p:spPr>
      </p:pic>
    </p:spTree>
    <p:extLst>
      <p:ext uri="{BB962C8B-B14F-4D97-AF65-F5344CB8AC3E}">
        <p14:creationId xmlns:p14="http://schemas.microsoft.com/office/powerpoint/2010/main" val="405720697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E7EA4333-D24A-4036-ED8D-8D0C18E06601}"/>
              </a:ext>
            </a:extLst>
          </p:cNvPr>
          <p:cNvSpPr txBox="1"/>
          <p:nvPr/>
        </p:nvSpPr>
        <p:spPr>
          <a:xfrm>
            <a:off x="141893" y="1955835"/>
            <a:ext cx="9002107" cy="3785652"/>
          </a:xfrm>
          <a:prstGeom prst="rect">
            <a:avLst/>
          </a:prstGeom>
          <a:noFill/>
        </p:spPr>
        <p:txBody>
          <a:bodyPr wrap="square">
            <a:spAutoFit/>
          </a:bodyPr>
          <a:lstStyle/>
          <a:p>
            <a:pPr marL="0" marR="0">
              <a:spcBef>
                <a:spcPts val="0"/>
              </a:spcBef>
              <a:spcAft>
                <a:spcPts val="0"/>
              </a:spcAft>
            </a:pPr>
            <a:r>
              <a:rPr lang="en-US" sz="1600" b="1" dirty="0">
                <a:effectLst/>
                <a:latin typeface="Calibri" panose="020F0502020204030204" pitchFamily="34" charset="0"/>
                <a:ea typeface="Calibri" panose="020F0502020204030204" pitchFamily="34" charset="0"/>
                <a:cs typeface="Calibri" panose="020F0502020204030204" pitchFamily="34" charset="0"/>
              </a:rPr>
              <a:t>For further study:</a:t>
            </a:r>
          </a:p>
          <a:p>
            <a:pPr marL="342900" marR="0" lvl="0" indent="-342900">
              <a:spcBef>
                <a:spcPts val="0"/>
              </a:spcBef>
              <a:spcAft>
                <a:spcPts val="0"/>
              </a:spcAft>
              <a:buFont typeface="Symbol" pitchFamily="2" charset="2"/>
              <a:buChar char=""/>
            </a:pPr>
            <a:r>
              <a:rPr lang="en-US" sz="1600" dirty="0">
                <a:effectLst/>
                <a:latin typeface="Calibri" panose="020F0502020204030204" pitchFamily="34" charset="0"/>
                <a:ea typeface="Calibri" panose="020F0502020204030204" pitchFamily="34" charset="0"/>
                <a:cs typeface="Calibri" panose="020F0502020204030204" pitchFamily="34" charset="0"/>
              </a:rPr>
              <a:t>Read </a:t>
            </a:r>
            <a:r>
              <a:rPr lang="en-US" sz="1600" b="1" dirty="0">
                <a:effectLst/>
                <a:latin typeface="Calibri" panose="020F0502020204030204" pitchFamily="34" charset="0"/>
                <a:ea typeface="Calibri" panose="020F0502020204030204" pitchFamily="34" charset="0"/>
                <a:cs typeface="Calibri" panose="020F0502020204030204" pitchFamily="34" charset="0"/>
              </a:rPr>
              <a:t>Psalm 62 </a:t>
            </a:r>
            <a:r>
              <a:rPr lang="en-US" sz="1600" dirty="0">
                <a:effectLst/>
                <a:latin typeface="Calibri" panose="020F0502020204030204" pitchFamily="34" charset="0"/>
                <a:ea typeface="Calibri" panose="020F0502020204030204" pitchFamily="34" charset="0"/>
                <a:cs typeface="Calibri" panose="020F0502020204030204" pitchFamily="34" charset="0"/>
              </a:rPr>
              <a:t>– as a soldier, King David struggled with similar issues as the Roman soldiers.  How does his prayer help you answer the following questions? Notice:</a:t>
            </a:r>
          </a:p>
          <a:p>
            <a:pPr marL="742950" marR="0" lvl="1" indent="-285750">
              <a:spcBef>
                <a:spcPts val="0"/>
              </a:spcBef>
              <a:spcAft>
                <a:spcPts val="0"/>
              </a:spcAft>
              <a:buFont typeface="Courier New" panose="02070309020205020404" pitchFamily="49" charset="0"/>
              <a:buChar char="o"/>
            </a:pPr>
            <a:r>
              <a:rPr lang="en-US" sz="1600" dirty="0">
                <a:effectLst/>
                <a:latin typeface="Calibri" panose="020F0502020204030204" pitchFamily="34" charset="0"/>
                <a:ea typeface="Calibri" panose="020F0502020204030204" pitchFamily="34" charset="0"/>
                <a:cs typeface="Calibri" panose="020F0502020204030204" pitchFamily="34" charset="0"/>
              </a:rPr>
              <a:t>Verse 3 – situations of improper attacks</a:t>
            </a:r>
          </a:p>
          <a:p>
            <a:pPr marL="742950" marR="0" lvl="1" indent="-285750">
              <a:spcBef>
                <a:spcPts val="0"/>
              </a:spcBef>
              <a:spcAft>
                <a:spcPts val="0"/>
              </a:spcAft>
              <a:buFont typeface="Courier New" panose="02070309020205020404" pitchFamily="49" charset="0"/>
              <a:buChar char="o"/>
            </a:pPr>
            <a:r>
              <a:rPr lang="en-US" sz="1600" dirty="0">
                <a:latin typeface="Calibri" panose="020F0502020204030204" pitchFamily="34" charset="0"/>
                <a:ea typeface="Calibri" panose="020F0502020204030204" pitchFamily="34" charset="0"/>
                <a:cs typeface="Calibri" panose="020F0502020204030204" pitchFamily="34" charset="0"/>
              </a:rPr>
              <a:t>V</a:t>
            </a:r>
            <a:r>
              <a:rPr lang="en-US" sz="1600" dirty="0">
                <a:effectLst/>
                <a:latin typeface="Calibri" panose="020F0502020204030204" pitchFamily="34" charset="0"/>
                <a:ea typeface="Calibri" panose="020F0502020204030204" pitchFamily="34" charset="0"/>
                <a:cs typeface="Calibri" panose="020F0502020204030204" pitchFamily="34" charset="0"/>
              </a:rPr>
              <a:t>erses 5-8 – situations of trust under fire</a:t>
            </a:r>
          </a:p>
          <a:p>
            <a:pPr marL="742950" marR="0" lvl="1" indent="-285750">
              <a:spcBef>
                <a:spcPts val="0"/>
              </a:spcBef>
              <a:spcAft>
                <a:spcPts val="0"/>
              </a:spcAft>
              <a:buFont typeface="Courier New" panose="02070309020205020404" pitchFamily="49" charset="0"/>
              <a:buChar char="o"/>
            </a:pPr>
            <a:r>
              <a:rPr lang="en-US" sz="1600" dirty="0">
                <a:latin typeface="Calibri" panose="020F0502020204030204" pitchFamily="34" charset="0"/>
                <a:ea typeface="Calibri" panose="020F0502020204030204" pitchFamily="34" charset="0"/>
                <a:cs typeface="Calibri" panose="020F0502020204030204" pitchFamily="34" charset="0"/>
              </a:rPr>
              <a:t>V</a:t>
            </a:r>
            <a:r>
              <a:rPr lang="en-US" sz="1600" dirty="0">
                <a:effectLst/>
                <a:latin typeface="Calibri" panose="020F0502020204030204" pitchFamily="34" charset="0"/>
                <a:ea typeface="Calibri" panose="020F0502020204030204" pitchFamily="34" charset="0"/>
                <a:cs typeface="Calibri" panose="020F0502020204030204" pitchFamily="34" charset="0"/>
              </a:rPr>
              <a:t>erse 10 – situations of extortion and misuse of power</a:t>
            </a:r>
          </a:p>
          <a:p>
            <a:pPr marL="342900" marR="0" lvl="0" indent="-342900">
              <a:spcBef>
                <a:spcPts val="0"/>
              </a:spcBef>
              <a:spcAft>
                <a:spcPts val="0"/>
              </a:spcAft>
              <a:buFont typeface="Symbol" pitchFamily="2" charset="2"/>
              <a:buChar char=""/>
            </a:pPr>
            <a:r>
              <a:rPr lang="en-US" sz="1600" dirty="0">
                <a:effectLst/>
                <a:latin typeface="Calibri" panose="020F0502020204030204" pitchFamily="34" charset="0"/>
                <a:ea typeface="Calibri" panose="020F0502020204030204" pitchFamily="34" charset="0"/>
                <a:cs typeface="Calibri" panose="020F0502020204030204" pitchFamily="34" charset="0"/>
              </a:rPr>
              <a:t>Read </a:t>
            </a:r>
            <a:r>
              <a:rPr lang="en-US" sz="1600" b="1" dirty="0">
                <a:effectLst/>
                <a:latin typeface="Calibri" panose="020F0502020204030204" pitchFamily="34" charset="0"/>
                <a:ea typeface="Calibri" panose="020F0502020204030204" pitchFamily="34" charset="0"/>
                <a:cs typeface="Calibri" panose="020F0502020204030204" pitchFamily="34" charset="0"/>
              </a:rPr>
              <a:t>1 Samuel 24 </a:t>
            </a:r>
            <a:r>
              <a:rPr lang="en-US" sz="1600" dirty="0">
                <a:effectLst/>
                <a:latin typeface="Calibri" panose="020F0502020204030204" pitchFamily="34" charset="0"/>
                <a:ea typeface="Calibri" panose="020F0502020204030204" pitchFamily="34" charset="0"/>
                <a:cs typeface="Calibri" panose="020F0502020204030204" pitchFamily="34" charset="0"/>
              </a:rPr>
              <a:t>– David spares Saul’s life:</a:t>
            </a:r>
          </a:p>
          <a:p>
            <a:pPr marL="742950" marR="0" lvl="1" indent="-285750">
              <a:spcBef>
                <a:spcPts val="0"/>
              </a:spcBef>
              <a:spcAft>
                <a:spcPts val="0"/>
              </a:spcAft>
              <a:buFont typeface="Courier New" panose="02070309020205020404" pitchFamily="49" charset="0"/>
              <a:buChar char="o"/>
            </a:pPr>
            <a:r>
              <a:rPr lang="en-US" sz="1600" dirty="0">
                <a:effectLst/>
                <a:latin typeface="Calibri" panose="020F0502020204030204" pitchFamily="34" charset="0"/>
                <a:ea typeface="Calibri" panose="020F0502020204030204" pitchFamily="34" charset="0"/>
                <a:cs typeface="Calibri" panose="020F0502020204030204" pitchFamily="34" charset="0"/>
              </a:rPr>
              <a:t>What are David’s reasons for not killing Saul? (moral values) What are David’s orders to his soldiers? (ethical practices) How does this passage relate with John’s answer to the Roman soldiers?</a:t>
            </a:r>
          </a:p>
          <a:p>
            <a:pPr marL="342900" marR="0" lvl="0" indent="-342900">
              <a:spcBef>
                <a:spcPts val="0"/>
              </a:spcBef>
              <a:spcAft>
                <a:spcPts val="0"/>
              </a:spcAft>
              <a:buFont typeface="Symbol" pitchFamily="2" charset="2"/>
              <a:buChar char=""/>
            </a:pPr>
            <a:r>
              <a:rPr lang="en-US" sz="1600" dirty="0">
                <a:effectLst/>
                <a:latin typeface="Calibri" panose="020F0502020204030204" pitchFamily="34" charset="0"/>
                <a:ea typeface="Calibri" panose="020F0502020204030204" pitchFamily="34" charset="0"/>
                <a:cs typeface="Calibri" panose="020F0502020204030204" pitchFamily="34" charset="0"/>
              </a:rPr>
              <a:t>Read </a:t>
            </a:r>
            <a:r>
              <a:rPr lang="en-US" sz="1600" b="1" dirty="0">
                <a:effectLst/>
                <a:latin typeface="Calibri" panose="020F0502020204030204" pitchFamily="34" charset="0"/>
                <a:ea typeface="Calibri" panose="020F0502020204030204" pitchFamily="34" charset="0"/>
                <a:cs typeface="Calibri" panose="020F0502020204030204" pitchFamily="34" charset="0"/>
              </a:rPr>
              <a:t>Joshua 2</a:t>
            </a:r>
            <a:r>
              <a:rPr lang="en-US" sz="1600" dirty="0">
                <a:effectLst/>
                <a:latin typeface="Calibri" panose="020F0502020204030204" pitchFamily="34" charset="0"/>
                <a:ea typeface="Calibri" panose="020F0502020204030204" pitchFamily="34" charset="0"/>
                <a:cs typeface="Calibri" panose="020F0502020204030204" pitchFamily="34" charset="0"/>
              </a:rPr>
              <a:t>:</a:t>
            </a:r>
          </a:p>
          <a:p>
            <a:pPr marL="742950" marR="0" lvl="1" indent="-285750">
              <a:spcBef>
                <a:spcPts val="0"/>
              </a:spcBef>
              <a:spcAft>
                <a:spcPts val="0"/>
              </a:spcAft>
              <a:buFont typeface="Courier New" panose="02070309020205020404" pitchFamily="49" charset="0"/>
              <a:buChar char="o"/>
            </a:pPr>
            <a:r>
              <a:rPr lang="en-US" sz="1600" dirty="0">
                <a:effectLst/>
                <a:latin typeface="Calibri" panose="020F0502020204030204" pitchFamily="34" charset="0"/>
                <a:ea typeface="Calibri" panose="020F0502020204030204" pitchFamily="34" charset="0"/>
                <a:cs typeface="Calibri" panose="020F0502020204030204" pitchFamily="34" charset="0"/>
              </a:rPr>
              <a:t>David killed Goliath (1 Samuel 17:31-58) and showed the same courage as Joshua (Joshua 1:9). How did the soldiers treat Rahab differently than the rest of their enemies at Jericho?</a:t>
            </a:r>
          </a:p>
          <a:p>
            <a:pPr marL="342900" marR="0" lvl="0" indent="-342900">
              <a:spcBef>
                <a:spcPts val="0"/>
              </a:spcBef>
              <a:spcAft>
                <a:spcPts val="0"/>
              </a:spcAft>
              <a:buFont typeface="Symbol" pitchFamily="2" charset="2"/>
              <a:buChar char=""/>
            </a:pPr>
            <a:r>
              <a:rPr lang="en-US" sz="1600" dirty="0">
                <a:effectLst/>
                <a:latin typeface="Calibri" panose="020F0502020204030204" pitchFamily="34" charset="0"/>
                <a:ea typeface="Calibri" panose="020F0502020204030204" pitchFamily="34" charset="0"/>
                <a:cs typeface="Calibri" panose="020F0502020204030204" pitchFamily="34" charset="0"/>
              </a:rPr>
              <a:t>Read </a:t>
            </a:r>
            <a:r>
              <a:rPr lang="en-US" sz="1600" b="1" dirty="0">
                <a:effectLst/>
                <a:latin typeface="Calibri" panose="020F0502020204030204" pitchFamily="34" charset="0"/>
                <a:ea typeface="Calibri" panose="020F0502020204030204" pitchFamily="34" charset="0"/>
                <a:cs typeface="Calibri" panose="020F0502020204030204" pitchFamily="34" charset="0"/>
              </a:rPr>
              <a:t>Deuteronomy 20</a:t>
            </a:r>
            <a:r>
              <a:rPr lang="en-US" sz="1600" dirty="0">
                <a:effectLst/>
                <a:latin typeface="Calibri" panose="020F0502020204030204" pitchFamily="34" charset="0"/>
                <a:ea typeface="Calibri" panose="020F0502020204030204" pitchFamily="34" charset="0"/>
                <a:cs typeface="Calibri" panose="020F0502020204030204" pitchFamily="34" charset="0"/>
              </a:rPr>
              <a:t>. What does God require from Moses and the tribal soldiers in warfare? Why do you think these things are required?</a:t>
            </a:r>
          </a:p>
        </p:txBody>
      </p:sp>
      <p:sp>
        <p:nvSpPr>
          <p:cNvPr id="7" name="Title 1">
            <a:extLst>
              <a:ext uri="{FF2B5EF4-FFF2-40B4-BE49-F238E27FC236}">
                <a16:creationId xmlns:a16="http://schemas.microsoft.com/office/drawing/2014/main" id="{EBB2AA58-0260-C8AB-C3B4-86F5BF590F68}"/>
              </a:ext>
            </a:extLst>
          </p:cNvPr>
          <p:cNvSpPr>
            <a:spLocks noGrp="1"/>
          </p:cNvSpPr>
          <p:nvPr>
            <p:ph type="title"/>
          </p:nvPr>
        </p:nvSpPr>
        <p:spPr>
          <a:xfrm>
            <a:off x="3860710" y="404834"/>
            <a:ext cx="4820582" cy="1043487"/>
          </a:xfrm>
        </p:spPr>
        <p:txBody>
          <a:bodyPr>
            <a:normAutofit/>
          </a:bodyPr>
          <a:lstStyle/>
          <a:p>
            <a:pPr algn="ctr">
              <a:spcAft>
                <a:spcPts val="600"/>
              </a:spcAft>
            </a:pPr>
            <a:r>
              <a:rPr lang="en-US" sz="2700" b="1" i="0" dirty="0">
                <a:latin typeface="+mn-lt"/>
              </a:rPr>
              <a:t>Study 1: Additional Texts</a:t>
            </a:r>
            <a:endParaRPr lang="en-US" b="1" i="0" dirty="0">
              <a:latin typeface="+mn-lt"/>
            </a:endParaRPr>
          </a:p>
        </p:txBody>
      </p:sp>
      <p:pic>
        <p:nvPicPr>
          <p:cNvPr id="2" name="Picture 1">
            <a:extLst>
              <a:ext uri="{FF2B5EF4-FFF2-40B4-BE49-F238E27FC236}">
                <a16:creationId xmlns:a16="http://schemas.microsoft.com/office/drawing/2014/main" id="{FFCA1F8E-5677-D6E4-6C4C-0E6A4E1638F6}"/>
              </a:ext>
            </a:extLst>
          </p:cNvPr>
          <p:cNvPicPr>
            <a:picLocks noChangeAspect="1"/>
          </p:cNvPicPr>
          <p:nvPr/>
        </p:nvPicPr>
        <p:blipFill>
          <a:blip r:embed="rId2"/>
          <a:stretch>
            <a:fillRect/>
          </a:stretch>
        </p:blipFill>
        <p:spPr>
          <a:xfrm>
            <a:off x="141893" y="6002574"/>
            <a:ext cx="1163521" cy="715854"/>
          </a:xfrm>
          <a:prstGeom prst="rect">
            <a:avLst/>
          </a:prstGeom>
        </p:spPr>
      </p:pic>
    </p:spTree>
    <p:extLst>
      <p:ext uri="{BB962C8B-B14F-4D97-AF65-F5344CB8AC3E}">
        <p14:creationId xmlns:p14="http://schemas.microsoft.com/office/powerpoint/2010/main" val="53591477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C2441F49-358E-B728-54FE-D06397340A0E}"/>
              </a:ext>
            </a:extLst>
          </p:cNvPr>
          <p:cNvSpPr>
            <a:spLocks noGrp="1"/>
          </p:cNvSpPr>
          <p:nvPr>
            <p:ph type="title"/>
          </p:nvPr>
        </p:nvSpPr>
        <p:spPr>
          <a:xfrm>
            <a:off x="791754" y="73471"/>
            <a:ext cx="8011586" cy="1272608"/>
          </a:xfrm>
        </p:spPr>
        <p:txBody>
          <a:bodyPr>
            <a:normAutofit/>
          </a:bodyPr>
          <a:lstStyle/>
          <a:p>
            <a:pPr algn="r">
              <a:spcAft>
                <a:spcPts val="600"/>
              </a:spcAft>
            </a:pPr>
            <a:r>
              <a:rPr lang="en-US" sz="2700" b="1" i="0" dirty="0">
                <a:latin typeface="+mn-lt"/>
              </a:rPr>
              <a:t>Study 2: </a:t>
            </a:r>
            <a:r>
              <a:rPr lang="en-US" sz="2700" b="1" i="0" dirty="0">
                <a:solidFill>
                  <a:schemeClr val="accent1">
                    <a:lumMod val="60000"/>
                    <a:lumOff val="40000"/>
                  </a:schemeClr>
                </a:solidFill>
                <a:latin typeface="+mn-lt"/>
              </a:rPr>
              <a:t>For I Myself Am </a:t>
            </a:r>
            <a:br>
              <a:rPr lang="en-US" sz="2700" b="1" i="0" dirty="0">
                <a:solidFill>
                  <a:schemeClr val="accent1">
                    <a:lumMod val="60000"/>
                    <a:lumOff val="40000"/>
                  </a:schemeClr>
                </a:solidFill>
                <a:latin typeface="+mn-lt"/>
              </a:rPr>
            </a:br>
            <a:r>
              <a:rPr lang="en-US" sz="2700" b="1" i="0" dirty="0">
                <a:solidFill>
                  <a:schemeClr val="accent1">
                    <a:lumMod val="60000"/>
                    <a:lumOff val="40000"/>
                  </a:schemeClr>
                </a:solidFill>
                <a:latin typeface="+mn-lt"/>
              </a:rPr>
              <a:t>Under Authority</a:t>
            </a:r>
            <a:br>
              <a:rPr lang="en-US" sz="2200" b="1" i="0" dirty="0">
                <a:latin typeface="+mn-lt"/>
              </a:rPr>
            </a:br>
            <a:r>
              <a:rPr lang="en-US" sz="2000" b="1" i="0" dirty="0">
                <a:latin typeface="+mn-lt"/>
              </a:rPr>
              <a:t>Jesus and the Centurion — Luke 7:1-10</a:t>
            </a:r>
            <a:endParaRPr lang="en-US" b="1" i="0" dirty="0">
              <a:latin typeface="+mn-lt"/>
            </a:endParaRPr>
          </a:p>
        </p:txBody>
      </p:sp>
      <p:sp>
        <p:nvSpPr>
          <p:cNvPr id="6" name="Content Placeholder 2">
            <a:extLst>
              <a:ext uri="{FF2B5EF4-FFF2-40B4-BE49-F238E27FC236}">
                <a16:creationId xmlns:a16="http://schemas.microsoft.com/office/drawing/2014/main" id="{E81ED5A2-8D42-AC73-5452-D1963A2B6492}"/>
              </a:ext>
            </a:extLst>
          </p:cNvPr>
          <p:cNvSpPr>
            <a:spLocks noGrp="1"/>
          </p:cNvSpPr>
          <p:nvPr>
            <p:ph idx="1"/>
          </p:nvPr>
        </p:nvSpPr>
        <p:spPr>
          <a:xfrm>
            <a:off x="220337" y="1946377"/>
            <a:ext cx="8923663" cy="4414124"/>
          </a:xfrm>
        </p:spPr>
        <p:txBody>
          <a:bodyPr>
            <a:normAutofit/>
          </a:bodyPr>
          <a:lstStyle/>
          <a:p>
            <a:pPr marL="0" indent="0">
              <a:buNone/>
            </a:pPr>
            <a:r>
              <a:rPr lang="en-US" sz="2000" b="1" dirty="0">
                <a:latin typeface="Calibri" panose="020F0502020204030204" pitchFamily="34" charset="0"/>
                <a:cs typeface="Calibri" panose="020F0502020204030204" pitchFamily="34" charset="0"/>
              </a:rPr>
              <a:t>Introduction </a:t>
            </a:r>
          </a:p>
          <a:p>
            <a:pPr>
              <a:spcBef>
                <a:spcPts val="600"/>
              </a:spcBef>
            </a:pPr>
            <a:r>
              <a:rPr lang="en-US" sz="1600" dirty="0">
                <a:latin typeface="Calibri" panose="020F0502020204030204" pitchFamily="34" charset="0"/>
                <a:cs typeface="Calibri" panose="020F0502020204030204" pitchFamily="34" charset="0"/>
              </a:rPr>
              <a:t>This study focuses on the values associated </a:t>
            </a:r>
            <a:r>
              <a:rPr lang="en-US" sz="1600" b="1" dirty="0">
                <a:latin typeface="Calibri" panose="020F0502020204030204" pitchFamily="34" charset="0"/>
                <a:cs typeface="Calibri" panose="020F0502020204030204" pitchFamily="34" charset="0"/>
              </a:rPr>
              <a:t>with authority, obedience, loyalty. and care</a:t>
            </a:r>
            <a:r>
              <a:rPr lang="en-US" sz="1600" dirty="0">
                <a:latin typeface="Calibri" panose="020F0502020204030204" pitchFamily="34" charset="0"/>
                <a:cs typeface="Calibri" panose="020F0502020204030204" pitchFamily="34" charset="0"/>
              </a:rPr>
              <a:t>. </a:t>
            </a:r>
          </a:p>
          <a:p>
            <a:pPr marL="0" marR="0">
              <a:spcBef>
                <a:spcPts val="600"/>
              </a:spcBef>
              <a:spcAft>
                <a:spcPts val="0"/>
              </a:spcAft>
            </a:pPr>
            <a:r>
              <a:rPr lang="en-US" sz="1600" dirty="0">
                <a:effectLst/>
                <a:latin typeface="Calibri" panose="020F0502020204030204" pitchFamily="34" charset="0"/>
                <a:ea typeface="Calibri" panose="020F0502020204030204" pitchFamily="34" charset="0"/>
                <a:cs typeface="Calibri" panose="020F0502020204030204" pitchFamily="34" charset="0"/>
              </a:rPr>
              <a:t>We do not know the details about the servant’s sickness - we only know that this Roman commander was so motivated by his concern for a subordinate that he reached out to a foreigner for help. </a:t>
            </a:r>
          </a:p>
          <a:p>
            <a:pPr marL="457200" lvl="1">
              <a:spcBef>
                <a:spcPts val="600"/>
              </a:spcBef>
            </a:pPr>
            <a:r>
              <a:rPr lang="en-US" sz="1600" dirty="0">
                <a:effectLst/>
                <a:latin typeface="Calibri" panose="020F0502020204030204" pitchFamily="34" charset="0"/>
                <a:ea typeface="Calibri" panose="020F0502020204030204" pitchFamily="34" charset="0"/>
                <a:cs typeface="Calibri" panose="020F0502020204030204" pitchFamily="34" charset="0"/>
              </a:rPr>
              <a:t>A Roman centurion </a:t>
            </a:r>
            <a:r>
              <a:rPr lang="en-US" sz="1600" dirty="0">
                <a:latin typeface="Calibri" panose="020F0502020204030204" pitchFamily="34" charset="0"/>
                <a:ea typeface="Calibri" panose="020F0502020204030204" pitchFamily="34" charset="0"/>
                <a:cs typeface="Calibri" panose="020F0502020204030204" pitchFamily="34" charset="0"/>
              </a:rPr>
              <a:t>commanded 100 soldiers.</a:t>
            </a:r>
            <a:r>
              <a:rPr lang="en-US" sz="1600" dirty="0">
                <a:effectLst/>
                <a:latin typeface="Calibri" panose="020F0502020204030204" pitchFamily="34" charset="0"/>
                <a:ea typeface="Calibri" panose="020F0502020204030204" pitchFamily="34" charset="0"/>
                <a:cs typeface="Calibri" panose="020F0502020204030204" pitchFamily="34" charset="0"/>
              </a:rPr>
              <a:t> </a:t>
            </a:r>
          </a:p>
          <a:p>
            <a:pPr marL="457200" lvl="1">
              <a:spcBef>
                <a:spcPts val="600"/>
              </a:spcBef>
            </a:pPr>
            <a:r>
              <a:rPr lang="en-US" sz="1600" dirty="0">
                <a:latin typeface="Calibri" panose="020F0502020204030204" pitchFamily="34" charset="0"/>
                <a:ea typeface="Calibri" panose="020F0502020204030204" pitchFamily="34" charset="0"/>
                <a:cs typeface="Calibri" panose="020F0502020204030204" pitchFamily="34" charset="0"/>
              </a:rPr>
              <a:t>H</a:t>
            </a:r>
            <a:r>
              <a:rPr lang="en-US" sz="1600" dirty="0">
                <a:effectLst/>
                <a:latin typeface="Calibri" panose="020F0502020204030204" pitchFamily="34" charset="0"/>
                <a:ea typeface="Calibri" panose="020F0502020204030204" pitchFamily="34" charset="0"/>
                <a:cs typeface="Calibri" panose="020F0502020204030204" pitchFamily="34" charset="0"/>
              </a:rPr>
              <a:t>e was respected by people - the Jewish elders described him as “worthy,” but he felt unworthy. </a:t>
            </a:r>
          </a:p>
          <a:p>
            <a:pPr marL="0">
              <a:spcBef>
                <a:spcPts val="600"/>
              </a:spcBef>
            </a:pPr>
            <a:r>
              <a:rPr lang="en-US" sz="1600" dirty="0">
                <a:effectLst/>
                <a:latin typeface="Calibri" panose="020F0502020204030204" pitchFamily="34" charset="0"/>
                <a:ea typeface="Calibri" panose="020F0502020204030204" pitchFamily="34" charset="0"/>
                <a:cs typeface="Calibri" panose="020F0502020204030204" pitchFamily="34" charset="0"/>
              </a:rPr>
              <a:t>This Roman commander is the only person in the New Testament whose faith “amazed” Jesus. Do you think Jesus was more amazed about:  h</a:t>
            </a:r>
            <a:r>
              <a:rPr lang="en-US" sz="1600" dirty="0">
                <a:latin typeface="Calibri" panose="020F0502020204030204" pitchFamily="34" charset="0"/>
                <a:ea typeface="Calibri" panose="020F0502020204030204" pitchFamily="34" charset="0"/>
                <a:cs typeface="Calibri" panose="020F0502020204030204" pitchFamily="34" charset="0"/>
              </a:rPr>
              <a:t>is</a:t>
            </a:r>
            <a:r>
              <a:rPr lang="en-US" sz="1600" dirty="0">
                <a:effectLst/>
                <a:latin typeface="Calibri" panose="020F0502020204030204" pitchFamily="34" charset="0"/>
                <a:ea typeface="Calibri" panose="020F0502020204030204" pitchFamily="34" charset="0"/>
                <a:cs typeface="Calibri" panose="020F0502020204030204" pitchFamily="34" charset="0"/>
              </a:rPr>
              <a:t> status </a:t>
            </a:r>
            <a:r>
              <a:rPr lang="en-US" sz="1600" dirty="0">
                <a:latin typeface="Calibri" panose="020F0502020204030204" pitchFamily="34" charset="0"/>
                <a:ea typeface="Calibri" panose="020F0502020204030204" pitchFamily="34" charset="0"/>
                <a:cs typeface="Calibri" panose="020F0502020204030204" pitchFamily="34" charset="0"/>
              </a:rPr>
              <a:t>as a commander, h</a:t>
            </a:r>
            <a:r>
              <a:rPr lang="en-US" sz="1600" dirty="0">
                <a:effectLst/>
                <a:latin typeface="Calibri" panose="020F0502020204030204" pitchFamily="34" charset="0"/>
                <a:ea typeface="Calibri" panose="020F0502020204030204" pitchFamily="34" charset="0"/>
                <a:cs typeface="Calibri" panose="020F0502020204030204" pitchFamily="34" charset="0"/>
              </a:rPr>
              <a:t>is ethics as a commander, or his faith that Jesus coul</a:t>
            </a:r>
            <a:r>
              <a:rPr lang="en-US" sz="1600" dirty="0">
                <a:latin typeface="Calibri" panose="020F0502020204030204" pitchFamily="34" charset="0"/>
                <a:ea typeface="Calibri" panose="020F0502020204030204" pitchFamily="34" charset="0"/>
                <a:cs typeface="Calibri" panose="020F0502020204030204" pitchFamily="34" charset="0"/>
              </a:rPr>
              <a:t>d be a healer?</a:t>
            </a:r>
          </a:p>
          <a:p>
            <a:pPr marL="0">
              <a:spcBef>
                <a:spcPts val="600"/>
              </a:spcBef>
            </a:pPr>
            <a:r>
              <a:rPr lang="en-US" sz="1600" dirty="0">
                <a:latin typeface="Calibri" panose="020F0502020204030204" pitchFamily="34" charset="0"/>
                <a:ea typeface="Calibri" panose="020F0502020204030204" pitchFamily="34" charset="0"/>
                <a:cs typeface="Calibri" panose="020F0502020204030204" pitchFamily="34" charset="0"/>
              </a:rPr>
              <a:t>T</a:t>
            </a:r>
            <a:r>
              <a:rPr lang="en-US" sz="1600" dirty="0">
                <a:effectLst/>
                <a:latin typeface="Calibri" panose="020F0502020204030204" pitchFamily="34" charset="0"/>
                <a:ea typeface="Calibri" panose="020F0502020204030204" pitchFamily="34" charset="0"/>
                <a:cs typeface="Calibri" panose="020F0502020204030204" pitchFamily="34" charset="0"/>
              </a:rPr>
              <a:t>his text </a:t>
            </a:r>
            <a:r>
              <a:rPr lang="en-US" sz="1600" dirty="0">
                <a:latin typeface="Calibri" panose="020F0502020204030204" pitchFamily="34" charset="0"/>
                <a:ea typeface="Calibri" panose="020F0502020204030204" pitchFamily="34" charset="0"/>
                <a:cs typeface="Calibri" panose="020F0502020204030204" pitchFamily="34" charset="0"/>
              </a:rPr>
              <a:t>demonstrates a characteristic of the military ethos and </a:t>
            </a:r>
            <a:r>
              <a:rPr lang="en-US" sz="1600" dirty="0">
                <a:effectLst/>
                <a:latin typeface="Calibri" panose="020F0502020204030204" pitchFamily="34" charset="0"/>
                <a:ea typeface="Calibri" panose="020F0502020204030204" pitchFamily="34" charset="0"/>
                <a:cs typeface="Calibri" panose="020F0502020204030204" pitchFamily="34" charset="0"/>
              </a:rPr>
              <a:t>seems to follow the three primary rules in the chain of command:  never make your boss come down to you</a:t>
            </a:r>
            <a:r>
              <a:rPr lang="en-US" sz="1600" dirty="0">
                <a:latin typeface="Calibri" panose="020F0502020204030204" pitchFamily="34" charset="0"/>
                <a:ea typeface="Calibri" panose="020F0502020204030204" pitchFamily="34" charset="0"/>
                <a:cs typeface="Calibri" panose="020F0502020204030204" pitchFamily="34" charset="0"/>
              </a:rPr>
              <a:t>, </a:t>
            </a:r>
            <a:r>
              <a:rPr lang="en-US" sz="1600" dirty="0">
                <a:effectLst/>
                <a:latin typeface="Calibri" panose="020F0502020204030204" pitchFamily="34" charset="0"/>
                <a:ea typeface="Calibri" panose="020F0502020204030204" pitchFamily="34" charset="0"/>
                <a:cs typeface="Calibri" panose="020F0502020204030204" pitchFamily="34" charset="0"/>
              </a:rPr>
              <a:t>what goes up, comes back down, and you can delegate responsibility but never authority.  </a:t>
            </a:r>
          </a:p>
        </p:txBody>
      </p:sp>
      <p:pic>
        <p:nvPicPr>
          <p:cNvPr id="2" name="Picture 1">
            <a:extLst>
              <a:ext uri="{FF2B5EF4-FFF2-40B4-BE49-F238E27FC236}">
                <a16:creationId xmlns:a16="http://schemas.microsoft.com/office/drawing/2014/main" id="{6B0DC7D4-D252-B250-1293-764573885A30}"/>
              </a:ext>
            </a:extLst>
          </p:cNvPr>
          <p:cNvPicPr>
            <a:picLocks noChangeAspect="1"/>
          </p:cNvPicPr>
          <p:nvPr/>
        </p:nvPicPr>
        <p:blipFill>
          <a:blip r:embed="rId2"/>
          <a:stretch>
            <a:fillRect/>
          </a:stretch>
        </p:blipFill>
        <p:spPr>
          <a:xfrm>
            <a:off x="141893" y="6002574"/>
            <a:ext cx="1163521" cy="715854"/>
          </a:xfrm>
          <a:prstGeom prst="rect">
            <a:avLst/>
          </a:prstGeom>
        </p:spPr>
      </p:pic>
    </p:spTree>
    <p:extLst>
      <p:ext uri="{BB962C8B-B14F-4D97-AF65-F5344CB8AC3E}">
        <p14:creationId xmlns:p14="http://schemas.microsoft.com/office/powerpoint/2010/main" val="384590568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44D35018-5E04-45DE-6733-523E727B567B}"/>
              </a:ext>
            </a:extLst>
          </p:cNvPr>
          <p:cNvSpPr>
            <a:spLocks noGrp="1"/>
          </p:cNvSpPr>
          <p:nvPr>
            <p:ph type="title"/>
          </p:nvPr>
        </p:nvSpPr>
        <p:spPr>
          <a:xfrm>
            <a:off x="863737" y="345245"/>
            <a:ext cx="8011586" cy="1272608"/>
          </a:xfrm>
        </p:spPr>
        <p:txBody>
          <a:bodyPr>
            <a:normAutofit/>
          </a:bodyPr>
          <a:lstStyle/>
          <a:p>
            <a:pPr algn="r">
              <a:spcAft>
                <a:spcPts val="600"/>
              </a:spcAft>
            </a:pPr>
            <a:r>
              <a:rPr lang="en-US" sz="2700" b="1" i="0" dirty="0">
                <a:latin typeface="+mn-lt"/>
              </a:rPr>
              <a:t>Study 2: </a:t>
            </a:r>
            <a:r>
              <a:rPr lang="en-US" sz="2700" b="1" i="0" dirty="0">
                <a:solidFill>
                  <a:schemeClr val="accent1">
                    <a:lumMod val="60000"/>
                    <a:lumOff val="40000"/>
                  </a:schemeClr>
                </a:solidFill>
                <a:latin typeface="+mn-lt"/>
              </a:rPr>
              <a:t>For I Myself am Under </a:t>
            </a:r>
            <a:br>
              <a:rPr lang="en-US" sz="2700" b="1" i="0" dirty="0">
                <a:solidFill>
                  <a:schemeClr val="accent1">
                    <a:lumMod val="60000"/>
                    <a:lumOff val="40000"/>
                  </a:schemeClr>
                </a:solidFill>
                <a:latin typeface="+mn-lt"/>
              </a:rPr>
            </a:br>
            <a:r>
              <a:rPr lang="en-US" sz="2700" b="1" i="0" dirty="0">
                <a:solidFill>
                  <a:schemeClr val="accent1">
                    <a:lumMod val="60000"/>
                    <a:lumOff val="40000"/>
                  </a:schemeClr>
                </a:solidFill>
                <a:latin typeface="+mn-lt"/>
              </a:rPr>
              <a:t>Authority</a:t>
            </a:r>
            <a:br>
              <a:rPr lang="en-US" sz="2200" b="1" i="0" dirty="0">
                <a:solidFill>
                  <a:schemeClr val="accent1">
                    <a:lumMod val="60000"/>
                    <a:lumOff val="40000"/>
                  </a:schemeClr>
                </a:solidFill>
                <a:latin typeface="+mn-lt"/>
              </a:rPr>
            </a:br>
            <a:r>
              <a:rPr lang="en-US" sz="2000" b="1" i="0" dirty="0">
                <a:latin typeface="+mn-lt"/>
              </a:rPr>
              <a:t>Jesus and the Centurion</a:t>
            </a:r>
            <a:endParaRPr lang="en-US" b="1" i="0" dirty="0">
              <a:latin typeface="+mn-lt"/>
            </a:endParaRPr>
          </a:p>
        </p:txBody>
      </p:sp>
      <p:sp>
        <p:nvSpPr>
          <p:cNvPr id="6" name="Content Placeholder 2">
            <a:extLst>
              <a:ext uri="{FF2B5EF4-FFF2-40B4-BE49-F238E27FC236}">
                <a16:creationId xmlns:a16="http://schemas.microsoft.com/office/drawing/2014/main" id="{FD3713E8-7C92-BC28-93CB-84A39CD98C5D}"/>
              </a:ext>
            </a:extLst>
          </p:cNvPr>
          <p:cNvSpPr>
            <a:spLocks noGrp="1"/>
          </p:cNvSpPr>
          <p:nvPr>
            <p:ph idx="1"/>
          </p:nvPr>
        </p:nvSpPr>
        <p:spPr>
          <a:xfrm>
            <a:off x="275422" y="1782315"/>
            <a:ext cx="8726685" cy="4220259"/>
          </a:xfrm>
        </p:spPr>
        <p:txBody>
          <a:bodyPr>
            <a:normAutofit/>
          </a:bodyPr>
          <a:lstStyle/>
          <a:p>
            <a:pPr marL="0" indent="0">
              <a:spcBef>
                <a:spcPts val="600"/>
              </a:spcBef>
              <a:buNone/>
            </a:pPr>
            <a:r>
              <a:rPr lang="en-US" sz="1600" b="1" dirty="0">
                <a:latin typeface="Calibri" panose="020F0502020204030204" pitchFamily="34" charset="0"/>
                <a:cs typeface="Calibri" panose="020F0502020204030204" pitchFamily="34" charset="0"/>
              </a:rPr>
              <a:t>Opening prayer</a:t>
            </a:r>
          </a:p>
          <a:p>
            <a:pPr marL="0" marR="0" indent="0">
              <a:spcBef>
                <a:spcPts val="600"/>
              </a:spcBef>
              <a:spcAft>
                <a:spcPts val="0"/>
              </a:spcAft>
              <a:buNone/>
            </a:pPr>
            <a:r>
              <a:rPr lang="en-US" sz="1600" dirty="0">
                <a:effectLst/>
                <a:latin typeface="Calibri" panose="020F0502020204030204" pitchFamily="34" charset="0"/>
                <a:ea typeface="Calibri" panose="020F0502020204030204" pitchFamily="34" charset="0"/>
                <a:cs typeface="Calibri" panose="020F0502020204030204" pitchFamily="34" charset="0"/>
              </a:rPr>
              <a:t>Read </a:t>
            </a:r>
            <a:r>
              <a:rPr lang="en-US" sz="1600" b="1" dirty="0">
                <a:effectLst/>
                <a:latin typeface="Calibri" panose="020F0502020204030204" pitchFamily="34" charset="0"/>
                <a:ea typeface="Calibri" panose="020F0502020204030204" pitchFamily="34" charset="0"/>
                <a:cs typeface="Calibri" panose="020F0502020204030204" pitchFamily="34" charset="0"/>
              </a:rPr>
              <a:t>Luke 7:1-10 </a:t>
            </a:r>
            <a:r>
              <a:rPr lang="en-US" sz="1600" dirty="0">
                <a:effectLst/>
                <a:latin typeface="Calibri" panose="020F0502020204030204" pitchFamily="34" charset="0"/>
                <a:ea typeface="Calibri" panose="020F0502020204030204" pitchFamily="34" charset="0"/>
                <a:cs typeface="Calibri" panose="020F0502020204030204" pitchFamily="34" charset="0"/>
              </a:rPr>
              <a:t>and answer the following questions:</a:t>
            </a:r>
          </a:p>
          <a:p>
            <a:pPr marL="342900" marR="0" lvl="0" indent="-342900">
              <a:spcBef>
                <a:spcPts val="600"/>
              </a:spcBef>
              <a:spcAft>
                <a:spcPts val="0"/>
              </a:spcAft>
              <a:buFont typeface="Symbol" pitchFamily="2" charset="2"/>
              <a:buChar char=""/>
            </a:pPr>
            <a:r>
              <a:rPr lang="en-US" sz="1600" dirty="0">
                <a:effectLst/>
                <a:latin typeface="Calibri" panose="020F0502020204030204" pitchFamily="34" charset="0"/>
                <a:ea typeface="Calibri" panose="020F0502020204030204" pitchFamily="34" charset="0"/>
                <a:cs typeface="Calibri" panose="020F0502020204030204" pitchFamily="34" charset="0"/>
              </a:rPr>
              <a:t>Why do you think the centurion sent local elders to Jesus instead of going himself? Why do think they went to Jesus</a:t>
            </a:r>
            <a:r>
              <a:rPr lang="en-US" sz="1600" dirty="0">
                <a:latin typeface="Calibri" panose="020F0502020204030204" pitchFamily="34" charset="0"/>
                <a:ea typeface="Calibri" panose="020F0502020204030204" pitchFamily="34" charset="0"/>
                <a:cs typeface="Calibri" panose="020F0502020204030204" pitchFamily="34" charset="0"/>
              </a:rPr>
              <a:t> - </a:t>
            </a:r>
            <a:r>
              <a:rPr lang="en-US" sz="1600" dirty="0">
                <a:effectLst/>
                <a:latin typeface="Calibri" panose="020F0502020204030204" pitchFamily="34" charset="0"/>
                <a:ea typeface="Calibri" panose="020F0502020204030204" pitchFamily="34" charset="0"/>
                <a:cs typeface="Calibri" panose="020F0502020204030204" pitchFamily="34" charset="0"/>
              </a:rPr>
              <a:t>compulsion, public manners, saving reputation, petitioning for a favor, or something else? How do you think the centurion treated his servant?</a:t>
            </a:r>
          </a:p>
          <a:p>
            <a:pPr marL="342900" marR="0" lvl="0" indent="-342900">
              <a:spcBef>
                <a:spcPts val="600"/>
              </a:spcBef>
              <a:spcAft>
                <a:spcPts val="0"/>
              </a:spcAft>
              <a:buFont typeface="Symbol" pitchFamily="2" charset="2"/>
              <a:buChar char=""/>
            </a:pPr>
            <a:r>
              <a:rPr lang="en-US" sz="1600" dirty="0">
                <a:effectLst/>
                <a:latin typeface="Calibri" panose="020F0502020204030204" pitchFamily="34" charset="0"/>
                <a:ea typeface="Calibri" panose="020F0502020204030204" pitchFamily="34" charset="0"/>
                <a:cs typeface="Calibri" panose="020F0502020204030204" pitchFamily="34" charset="0"/>
              </a:rPr>
              <a:t>Military leadership includes our care for subordinates. Why do you think the centurion cared for his servant? Was it to maintain unit end strength, concern for the well-being of a unit member or servant/slave?  What other health options were available to the centurion?  Why do you think he decided to ask Jesus for healing?</a:t>
            </a:r>
          </a:p>
          <a:p>
            <a:pPr marL="342900" marR="0" lvl="0" indent="-342900">
              <a:spcBef>
                <a:spcPts val="600"/>
              </a:spcBef>
              <a:spcAft>
                <a:spcPts val="0"/>
              </a:spcAft>
              <a:buFont typeface="Symbol" pitchFamily="2" charset="2"/>
              <a:buChar char=""/>
            </a:pPr>
            <a:r>
              <a:rPr lang="en-US" sz="1600" dirty="0">
                <a:effectLst/>
                <a:latin typeface="Calibri" panose="020F0502020204030204" pitchFamily="34" charset="0"/>
                <a:ea typeface="Calibri" panose="020F0502020204030204" pitchFamily="34" charset="0"/>
                <a:cs typeface="Calibri" panose="020F0502020204030204" pitchFamily="34" charset="0"/>
              </a:rPr>
              <a:t>Why do you think he believed that he was not worthy to have Jesus come into his home?  Why do you think the centurion insisted that Jesus only had to say the word for his servant to be healed? Do you ever feel this way? Why? Why do you think Jesus was “amazed” by the centurion’s behavior?</a:t>
            </a:r>
          </a:p>
          <a:p>
            <a:pPr marL="0" marR="0">
              <a:spcBef>
                <a:spcPts val="0"/>
              </a:spcBef>
              <a:spcAft>
                <a:spcPts val="600"/>
              </a:spcAft>
            </a:pPr>
            <a:endParaRPr lang="en-US" sz="1600" dirty="0">
              <a:effectLst/>
              <a:latin typeface="Calibri" panose="020F0502020204030204" pitchFamily="34" charset="0"/>
              <a:ea typeface="Calibri" panose="020F0502020204030204" pitchFamily="34" charset="0"/>
              <a:cs typeface="Calibri" panose="020F0502020204030204" pitchFamily="34" charset="0"/>
            </a:endParaRPr>
          </a:p>
        </p:txBody>
      </p:sp>
      <p:pic>
        <p:nvPicPr>
          <p:cNvPr id="2" name="Picture 1">
            <a:extLst>
              <a:ext uri="{FF2B5EF4-FFF2-40B4-BE49-F238E27FC236}">
                <a16:creationId xmlns:a16="http://schemas.microsoft.com/office/drawing/2014/main" id="{30688B9F-5DCB-64CC-0587-BBD4EA5BD88A}"/>
              </a:ext>
            </a:extLst>
          </p:cNvPr>
          <p:cNvPicPr>
            <a:picLocks noChangeAspect="1"/>
          </p:cNvPicPr>
          <p:nvPr/>
        </p:nvPicPr>
        <p:blipFill>
          <a:blip r:embed="rId2"/>
          <a:stretch>
            <a:fillRect/>
          </a:stretch>
        </p:blipFill>
        <p:spPr>
          <a:xfrm>
            <a:off x="141893" y="6002574"/>
            <a:ext cx="1163521" cy="715854"/>
          </a:xfrm>
          <a:prstGeom prst="rect">
            <a:avLst/>
          </a:prstGeom>
        </p:spPr>
      </p:pic>
      <p:sp>
        <p:nvSpPr>
          <p:cNvPr id="3" name="TextBox 2">
            <a:extLst>
              <a:ext uri="{FF2B5EF4-FFF2-40B4-BE49-F238E27FC236}">
                <a16:creationId xmlns:a16="http://schemas.microsoft.com/office/drawing/2014/main" id="{5CDD2E32-6271-9EFB-0E19-5D9D3649BE9F}"/>
              </a:ext>
            </a:extLst>
          </p:cNvPr>
          <p:cNvSpPr txBox="1"/>
          <p:nvPr/>
        </p:nvSpPr>
        <p:spPr>
          <a:xfrm>
            <a:off x="1438943" y="5451455"/>
            <a:ext cx="5827557" cy="1431161"/>
          </a:xfrm>
          <a:prstGeom prst="rect">
            <a:avLst/>
          </a:prstGeom>
          <a:noFill/>
        </p:spPr>
        <p:txBody>
          <a:bodyPr wrap="none" rtlCol="0">
            <a:spAutoFit/>
          </a:bodyPr>
          <a:lstStyle/>
          <a:p>
            <a:pPr marL="0" marR="0" indent="0">
              <a:spcBef>
                <a:spcPts val="600"/>
              </a:spcBef>
              <a:spcAft>
                <a:spcPts val="0"/>
              </a:spcAft>
              <a:buNone/>
            </a:pPr>
            <a:r>
              <a:rPr lang="en-US" sz="1600" b="1" dirty="0">
                <a:effectLst/>
                <a:latin typeface="Calibri" panose="020F0502020204030204" pitchFamily="34" charset="0"/>
                <a:ea typeface="Calibri" panose="020F0502020204030204" pitchFamily="34" charset="0"/>
                <a:cs typeface="Calibri" panose="020F0502020204030204" pitchFamily="34" charset="0"/>
              </a:rPr>
              <a:t>Read Matthew 8:5-13:</a:t>
            </a:r>
          </a:p>
          <a:p>
            <a:pPr marL="342900" marR="0" lvl="0" indent="-342900">
              <a:spcBef>
                <a:spcPts val="600"/>
              </a:spcBef>
              <a:spcAft>
                <a:spcPts val="0"/>
              </a:spcAft>
              <a:buFont typeface="Symbol" pitchFamily="2" charset="2"/>
              <a:buChar char=""/>
            </a:pPr>
            <a:r>
              <a:rPr lang="en-US" sz="1600" dirty="0">
                <a:effectLst/>
                <a:latin typeface="Calibri" panose="020F0502020204030204" pitchFamily="34" charset="0"/>
                <a:ea typeface="Calibri" panose="020F0502020204030204" pitchFamily="34" charset="0"/>
                <a:cs typeface="Calibri" panose="020F0502020204030204" pitchFamily="34" charset="0"/>
              </a:rPr>
              <a:t>What are the similarities and differences between Matthew’s </a:t>
            </a:r>
            <a:br>
              <a:rPr lang="en-US" sz="1600" dirty="0">
                <a:effectLst/>
                <a:latin typeface="Calibri" panose="020F0502020204030204" pitchFamily="34" charset="0"/>
                <a:ea typeface="Calibri" panose="020F0502020204030204" pitchFamily="34" charset="0"/>
                <a:cs typeface="Calibri" panose="020F0502020204030204" pitchFamily="34" charset="0"/>
              </a:rPr>
            </a:br>
            <a:r>
              <a:rPr lang="en-US" sz="1600" dirty="0">
                <a:effectLst/>
                <a:latin typeface="Calibri" panose="020F0502020204030204" pitchFamily="34" charset="0"/>
                <a:ea typeface="Calibri" panose="020F0502020204030204" pitchFamily="34" charset="0"/>
                <a:cs typeface="Calibri" panose="020F0502020204030204" pitchFamily="34" charset="0"/>
              </a:rPr>
              <a:t>and Luke’s account of this event? How do these similarities and </a:t>
            </a:r>
            <a:br>
              <a:rPr lang="en-US" sz="1600" dirty="0">
                <a:effectLst/>
                <a:latin typeface="Calibri" panose="020F0502020204030204" pitchFamily="34" charset="0"/>
                <a:ea typeface="Calibri" panose="020F0502020204030204" pitchFamily="34" charset="0"/>
                <a:cs typeface="Calibri" panose="020F0502020204030204" pitchFamily="34" charset="0"/>
              </a:rPr>
            </a:br>
            <a:r>
              <a:rPr lang="en-US" sz="1600" dirty="0">
                <a:effectLst/>
                <a:latin typeface="Calibri" panose="020F0502020204030204" pitchFamily="34" charset="0"/>
                <a:ea typeface="Calibri" panose="020F0502020204030204" pitchFamily="34" charset="0"/>
                <a:cs typeface="Calibri" panose="020F0502020204030204" pitchFamily="34" charset="0"/>
              </a:rPr>
              <a:t>differences help you to understand this text. </a:t>
            </a:r>
          </a:p>
          <a:p>
            <a:endParaRPr lang="en-US"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79813819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E13E5BF8-26BE-E522-A445-D87A47A72FAA}"/>
              </a:ext>
            </a:extLst>
          </p:cNvPr>
          <p:cNvSpPr>
            <a:spLocks noGrp="1"/>
          </p:cNvSpPr>
          <p:nvPr>
            <p:ph type="title"/>
          </p:nvPr>
        </p:nvSpPr>
        <p:spPr>
          <a:xfrm>
            <a:off x="1287055" y="308846"/>
            <a:ext cx="7348198" cy="1193692"/>
          </a:xfrm>
        </p:spPr>
        <p:txBody>
          <a:bodyPr>
            <a:normAutofit/>
          </a:bodyPr>
          <a:lstStyle/>
          <a:p>
            <a:pPr algn="r">
              <a:spcAft>
                <a:spcPts val="600"/>
              </a:spcAft>
            </a:pPr>
            <a:r>
              <a:rPr lang="en-US" sz="2700" b="1" i="0" dirty="0">
                <a:latin typeface="+mn-lt"/>
              </a:rPr>
              <a:t>Study 2: </a:t>
            </a:r>
            <a:r>
              <a:rPr lang="en-US" sz="2700" b="1" i="0" dirty="0">
                <a:solidFill>
                  <a:schemeClr val="accent1">
                    <a:lumMod val="60000"/>
                    <a:lumOff val="40000"/>
                  </a:schemeClr>
                </a:solidFill>
                <a:latin typeface="+mn-lt"/>
              </a:rPr>
              <a:t>For I Myself Am </a:t>
            </a:r>
            <a:br>
              <a:rPr lang="en-US" sz="2700" b="1" i="0" dirty="0">
                <a:solidFill>
                  <a:schemeClr val="accent1">
                    <a:lumMod val="60000"/>
                    <a:lumOff val="40000"/>
                  </a:schemeClr>
                </a:solidFill>
                <a:latin typeface="+mn-lt"/>
              </a:rPr>
            </a:br>
            <a:r>
              <a:rPr lang="en-US" sz="2700" b="1" i="0" dirty="0">
                <a:solidFill>
                  <a:schemeClr val="accent1">
                    <a:lumMod val="60000"/>
                    <a:lumOff val="40000"/>
                  </a:schemeClr>
                </a:solidFill>
                <a:latin typeface="+mn-lt"/>
              </a:rPr>
              <a:t>Under Authority</a:t>
            </a:r>
            <a:br>
              <a:rPr lang="en-US" sz="2200" b="1" i="0" dirty="0">
                <a:latin typeface="+mn-lt"/>
              </a:rPr>
            </a:br>
            <a:r>
              <a:rPr lang="en-US" sz="2000" b="1" i="0" dirty="0">
                <a:latin typeface="+mn-lt"/>
              </a:rPr>
              <a:t>Jesus and the Centurion  </a:t>
            </a:r>
            <a:endParaRPr lang="en-US" b="1" i="0" dirty="0">
              <a:latin typeface="+mn-lt"/>
            </a:endParaRPr>
          </a:p>
        </p:txBody>
      </p:sp>
      <p:sp>
        <p:nvSpPr>
          <p:cNvPr id="6" name="Content Placeholder 2">
            <a:extLst>
              <a:ext uri="{FF2B5EF4-FFF2-40B4-BE49-F238E27FC236}">
                <a16:creationId xmlns:a16="http://schemas.microsoft.com/office/drawing/2014/main" id="{1F29D949-6C12-AE2C-6948-8C21764C3EDB}"/>
              </a:ext>
            </a:extLst>
          </p:cNvPr>
          <p:cNvSpPr>
            <a:spLocks noGrp="1"/>
          </p:cNvSpPr>
          <p:nvPr>
            <p:ph idx="1"/>
          </p:nvPr>
        </p:nvSpPr>
        <p:spPr>
          <a:xfrm>
            <a:off x="238696" y="1960203"/>
            <a:ext cx="8781770" cy="5162201"/>
          </a:xfrm>
        </p:spPr>
        <p:txBody>
          <a:bodyPr>
            <a:normAutofit/>
          </a:bodyPr>
          <a:lstStyle/>
          <a:p>
            <a:pPr marL="0" marR="0" indent="0">
              <a:spcBef>
                <a:spcPts val="0"/>
              </a:spcBef>
              <a:spcAft>
                <a:spcPts val="0"/>
              </a:spcAft>
              <a:buNone/>
            </a:pPr>
            <a:r>
              <a:rPr lang="en-US" sz="1600" b="1" dirty="0">
                <a:latin typeface="Calibri" panose="020F0502020204030204" pitchFamily="34" charset="0"/>
                <a:cs typeface="Calibri" panose="020F0502020204030204" pitchFamily="34" charset="0"/>
              </a:rPr>
              <a:t>F</a:t>
            </a:r>
            <a:r>
              <a:rPr lang="en-US" sz="1600" b="1" dirty="0">
                <a:effectLst/>
                <a:latin typeface="Calibri" panose="020F0502020204030204" pitchFamily="34" charset="0"/>
                <a:ea typeface="Calibri" panose="020F0502020204030204" pitchFamily="34" charset="0"/>
                <a:cs typeface="Calibri" panose="020F0502020204030204" pitchFamily="34" charset="0"/>
              </a:rPr>
              <a:t>inal questions:</a:t>
            </a:r>
          </a:p>
          <a:p>
            <a:pPr marL="342900" marR="0" lvl="0" indent="-342900">
              <a:spcBef>
                <a:spcPts val="0"/>
              </a:spcBef>
              <a:spcAft>
                <a:spcPts val="0"/>
              </a:spcAft>
              <a:buFont typeface="Symbol" pitchFamily="2" charset="2"/>
              <a:buChar char=""/>
            </a:pPr>
            <a:r>
              <a:rPr lang="en-US" sz="1600" dirty="0">
                <a:effectLst/>
                <a:latin typeface="Calibri" panose="020F0502020204030204" pitchFamily="34" charset="0"/>
                <a:ea typeface="Calibri" panose="020F0502020204030204" pitchFamily="34" charset="0"/>
                <a:cs typeface="Calibri" panose="020F0502020204030204" pitchFamily="34" charset="0"/>
              </a:rPr>
              <a:t>In his letter to the Romans, Paul writes, “For the kingdom of God is not a matter of eating and drinking, but of righteousness, peace and joy in the Holy Spirit, because anyone who serves Christ in this way is pleasing to God and receives human approval.” (Romans 14:8)</a:t>
            </a:r>
          </a:p>
          <a:p>
            <a:pPr marL="342900" marR="0" lvl="0" indent="-342900">
              <a:spcBef>
                <a:spcPts val="0"/>
              </a:spcBef>
              <a:spcAft>
                <a:spcPts val="0"/>
              </a:spcAft>
              <a:buFont typeface="Symbol" pitchFamily="2" charset="2"/>
              <a:buChar char=""/>
            </a:pPr>
            <a:r>
              <a:rPr lang="en-US" sz="1600" dirty="0">
                <a:effectLst/>
                <a:latin typeface="Calibri" panose="020F0502020204030204" pitchFamily="34" charset="0"/>
                <a:ea typeface="Calibri" panose="020F0502020204030204" pitchFamily="34" charset="0"/>
                <a:cs typeface="Calibri" panose="020F0502020204030204" pitchFamily="34" charset="0"/>
              </a:rPr>
              <a:t>How do the centurion’s actions demonstrate Paul’s instructions for Christian behavior? He thinks he is unworthy, but Jesus commends his faith – do you think Jesus judged him more worthy than he judged himself? Why?</a:t>
            </a:r>
          </a:p>
          <a:p>
            <a:pPr marL="342900" marR="0" lvl="0" indent="-342900">
              <a:spcBef>
                <a:spcPts val="0"/>
              </a:spcBef>
              <a:spcAft>
                <a:spcPts val="0"/>
              </a:spcAft>
              <a:buFont typeface="Symbol" pitchFamily="2" charset="2"/>
              <a:buChar char=""/>
            </a:pPr>
            <a:r>
              <a:rPr lang="en-US" sz="1600" dirty="0">
                <a:effectLst/>
                <a:latin typeface="Calibri" panose="020F0502020204030204" pitchFamily="34" charset="0"/>
                <a:ea typeface="Calibri" panose="020F0502020204030204" pitchFamily="34" charset="0"/>
                <a:cs typeface="Calibri" panose="020F0502020204030204" pitchFamily="34" charset="0"/>
              </a:rPr>
              <a:t>How do you evaluate the centurion as a leader? Did he follow his superiors as well as he expected others to follow his orders?</a:t>
            </a:r>
          </a:p>
          <a:p>
            <a:pPr marL="342900" marR="0" lvl="0" indent="-342900">
              <a:spcBef>
                <a:spcPts val="0"/>
              </a:spcBef>
              <a:spcAft>
                <a:spcPts val="0"/>
              </a:spcAft>
              <a:buFont typeface="Symbol" pitchFamily="2" charset="2"/>
              <a:buChar char=""/>
            </a:pPr>
            <a:r>
              <a:rPr lang="en-US" sz="1600" dirty="0">
                <a:effectLst/>
                <a:latin typeface="Calibri" panose="020F0502020204030204" pitchFamily="34" charset="0"/>
                <a:ea typeface="Calibri" panose="020F0502020204030204" pitchFamily="34" charset="0"/>
                <a:cs typeface="Calibri" panose="020F0502020204030204" pitchFamily="34" charset="0"/>
              </a:rPr>
              <a:t>What do you think this text says about the virtues of fidelity, responsibility, and accountability in a commander? What do they say about the authority and humility of a leader?</a:t>
            </a:r>
          </a:p>
          <a:p>
            <a:pPr marL="342900" marR="0" lvl="0" indent="-342900">
              <a:spcBef>
                <a:spcPts val="0"/>
              </a:spcBef>
              <a:spcAft>
                <a:spcPts val="0"/>
              </a:spcAft>
              <a:buFont typeface="Symbol" pitchFamily="2" charset="2"/>
              <a:buChar char=""/>
            </a:pPr>
            <a:r>
              <a:rPr lang="en-US" sz="1600" dirty="0">
                <a:effectLst/>
                <a:latin typeface="Calibri" panose="020F0502020204030204" pitchFamily="34" charset="0"/>
                <a:ea typeface="Calibri" panose="020F0502020204030204" pitchFamily="34" charset="0"/>
                <a:cs typeface="Calibri" panose="020F0502020204030204" pitchFamily="34" charset="0"/>
              </a:rPr>
              <a:t>Although the centurion wasn’t a Christ-follower, did he display attributes that are associated with fruits of the Holy Spirit? Could he have become </a:t>
            </a:r>
            <a:r>
              <a:rPr lang="en-US" sz="1600" dirty="0">
                <a:latin typeface="Calibri" panose="020F0502020204030204" pitchFamily="34" charset="0"/>
                <a:ea typeface="Calibri" panose="020F0502020204030204" pitchFamily="34" charset="0"/>
                <a:cs typeface="Calibri" panose="020F0502020204030204" pitchFamily="34" charset="0"/>
              </a:rPr>
              <a:t>a believer</a:t>
            </a:r>
            <a:r>
              <a:rPr lang="en-US" sz="1600" dirty="0">
                <a:effectLst/>
                <a:latin typeface="Calibri" panose="020F0502020204030204" pitchFamily="34" charset="0"/>
                <a:ea typeface="Calibri" panose="020F0502020204030204" pitchFamily="34" charset="0"/>
                <a:cs typeface="Calibri" panose="020F0502020204030204" pitchFamily="34" charset="0"/>
              </a:rPr>
              <a:t>?</a:t>
            </a:r>
            <a:r>
              <a:rPr lang="en-US" sz="1600" dirty="0">
                <a:latin typeface="Calibri" panose="020F0502020204030204" pitchFamily="34" charset="0"/>
                <a:ea typeface="Calibri" panose="020F0502020204030204" pitchFamily="34" charset="0"/>
                <a:cs typeface="Calibri" panose="020F0502020204030204" pitchFamily="34" charset="0"/>
              </a:rPr>
              <a:t> </a:t>
            </a:r>
            <a:r>
              <a:rPr lang="en-US" sz="1600" dirty="0">
                <a:effectLst/>
                <a:latin typeface="Calibri" panose="020F0502020204030204" pitchFamily="34" charset="0"/>
                <a:ea typeface="Calibri" panose="020F0502020204030204" pitchFamily="34" charset="0"/>
                <a:cs typeface="Calibri" panose="020F0502020204030204" pitchFamily="34" charset="0"/>
              </a:rPr>
              <a:t>What fruits did he display? Do you think they guided his actions as a commander? As members of the military, how can the fruits of the Spirit be a guide for our character? Would you want to serve under this centurion? Why or why not? </a:t>
            </a:r>
          </a:p>
          <a:p>
            <a:pPr marL="0" indent="0">
              <a:spcBef>
                <a:spcPts val="0"/>
              </a:spcBef>
              <a:buNone/>
            </a:pPr>
            <a:r>
              <a:rPr lang="en-US" sz="1600" dirty="0">
                <a:effectLst/>
                <a:latin typeface="Calibri" panose="020F0502020204030204" pitchFamily="34" charset="0"/>
                <a:ea typeface="Calibri" panose="020F0502020204030204" pitchFamily="34" charset="0"/>
                <a:cs typeface="Calibri" panose="020F0502020204030204" pitchFamily="34" charset="0"/>
              </a:rPr>
              <a:t>                     </a:t>
            </a:r>
            <a:br>
              <a:rPr lang="en-US" sz="1600" dirty="0">
                <a:effectLst/>
                <a:latin typeface="Calibri" panose="020F0502020204030204" pitchFamily="34" charset="0"/>
                <a:ea typeface="Calibri" panose="020F0502020204030204" pitchFamily="34" charset="0"/>
                <a:cs typeface="Calibri" panose="020F0502020204030204" pitchFamily="34" charset="0"/>
              </a:rPr>
            </a:br>
            <a:r>
              <a:rPr lang="en-US" sz="1600" dirty="0">
                <a:effectLst/>
                <a:latin typeface="Calibri" panose="020F0502020204030204" pitchFamily="34" charset="0"/>
                <a:ea typeface="Calibri" panose="020F0502020204030204" pitchFamily="34" charset="0"/>
                <a:cs typeface="Calibri" panose="020F0502020204030204" pitchFamily="34" charset="0"/>
              </a:rPr>
              <a:t>                     </a:t>
            </a:r>
            <a:r>
              <a:rPr lang="en-US" sz="1600" b="1" dirty="0">
                <a:latin typeface="Calibri" panose="020F0502020204030204" pitchFamily="34" charset="0"/>
                <a:ea typeface="Calibri" panose="020F0502020204030204" pitchFamily="34" charset="0"/>
                <a:cs typeface="Calibri" panose="020F0502020204030204" pitchFamily="34" charset="0"/>
              </a:rPr>
              <a:t>Closing prayer </a:t>
            </a:r>
            <a:r>
              <a:rPr lang="en-US" sz="1600" dirty="0">
                <a:latin typeface="Calibri" panose="020F0502020204030204" pitchFamily="34" charset="0"/>
                <a:ea typeface="Calibri" panose="020F0502020204030204" pitchFamily="34" charset="0"/>
                <a:cs typeface="Calibri" panose="020F0502020204030204" pitchFamily="34" charset="0"/>
              </a:rPr>
              <a:t>– Pray together Psalm 15</a:t>
            </a:r>
            <a:endParaRPr lang="en-US" sz="1600" dirty="0">
              <a:effectLst/>
              <a:latin typeface="Calibri" panose="020F0502020204030204" pitchFamily="34" charset="0"/>
              <a:ea typeface="Calibri" panose="020F0502020204030204" pitchFamily="34" charset="0"/>
              <a:cs typeface="Calibri" panose="020F0502020204030204" pitchFamily="34" charset="0"/>
            </a:endParaRPr>
          </a:p>
          <a:p>
            <a:pPr marL="0" marR="0" lvl="0" indent="0">
              <a:spcBef>
                <a:spcPts val="0"/>
              </a:spcBef>
              <a:spcAft>
                <a:spcPts val="0"/>
              </a:spcAft>
              <a:buNone/>
            </a:pPr>
            <a:endParaRPr lang="en-US" sz="1600" dirty="0">
              <a:effectLst/>
              <a:latin typeface="Calibri" panose="020F0502020204030204" pitchFamily="34" charset="0"/>
              <a:ea typeface="Calibri" panose="020F0502020204030204" pitchFamily="34" charset="0"/>
              <a:cs typeface="Calibri" panose="020F0502020204030204" pitchFamily="34" charset="0"/>
            </a:endParaRPr>
          </a:p>
          <a:p>
            <a:pPr marL="0" indent="0">
              <a:buNone/>
            </a:pPr>
            <a:endParaRPr lang="en-US" sz="1900" dirty="0">
              <a:latin typeface="Calibri" panose="020F0502020204030204" pitchFamily="34" charset="0"/>
              <a:cs typeface="Calibri" panose="020F0502020204030204" pitchFamily="34" charset="0"/>
            </a:endParaRPr>
          </a:p>
          <a:p>
            <a:pPr marL="0" marR="0">
              <a:spcBef>
                <a:spcPts val="0"/>
              </a:spcBef>
              <a:spcAft>
                <a:spcPts val="600"/>
              </a:spcAft>
            </a:pPr>
            <a:endParaRPr lang="en-US" sz="2500" dirty="0">
              <a:effectLst/>
              <a:latin typeface="Calibri" panose="020F0502020204030204" pitchFamily="34" charset="0"/>
              <a:ea typeface="Calibri" panose="020F0502020204030204" pitchFamily="34" charset="0"/>
              <a:cs typeface="Calibri" panose="020F0502020204030204" pitchFamily="34" charset="0"/>
            </a:endParaRPr>
          </a:p>
        </p:txBody>
      </p:sp>
      <p:pic>
        <p:nvPicPr>
          <p:cNvPr id="2" name="Picture 1">
            <a:extLst>
              <a:ext uri="{FF2B5EF4-FFF2-40B4-BE49-F238E27FC236}">
                <a16:creationId xmlns:a16="http://schemas.microsoft.com/office/drawing/2014/main" id="{BCFB5B29-D826-D8D3-1C40-C14BB30540DF}"/>
              </a:ext>
            </a:extLst>
          </p:cNvPr>
          <p:cNvPicPr>
            <a:picLocks noChangeAspect="1"/>
          </p:cNvPicPr>
          <p:nvPr/>
        </p:nvPicPr>
        <p:blipFill>
          <a:blip r:embed="rId2"/>
          <a:stretch>
            <a:fillRect/>
          </a:stretch>
        </p:blipFill>
        <p:spPr>
          <a:xfrm>
            <a:off x="123534" y="6112864"/>
            <a:ext cx="1163521" cy="715854"/>
          </a:xfrm>
          <a:prstGeom prst="rect">
            <a:avLst/>
          </a:prstGeom>
        </p:spPr>
      </p:pic>
    </p:spTree>
    <p:extLst>
      <p:ext uri="{BB962C8B-B14F-4D97-AF65-F5344CB8AC3E}">
        <p14:creationId xmlns:p14="http://schemas.microsoft.com/office/powerpoint/2010/main" val="215234481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C1FBCB5F-964C-8921-E9C3-39DBDCD8E34D}"/>
              </a:ext>
            </a:extLst>
          </p:cNvPr>
          <p:cNvSpPr>
            <a:spLocks noGrp="1"/>
          </p:cNvSpPr>
          <p:nvPr>
            <p:ph type="title"/>
          </p:nvPr>
        </p:nvSpPr>
        <p:spPr>
          <a:xfrm>
            <a:off x="3988106" y="320911"/>
            <a:ext cx="4631360" cy="1043487"/>
          </a:xfrm>
        </p:spPr>
        <p:txBody>
          <a:bodyPr>
            <a:normAutofit/>
          </a:bodyPr>
          <a:lstStyle/>
          <a:p>
            <a:pPr algn="r">
              <a:spcAft>
                <a:spcPts val="600"/>
              </a:spcAft>
            </a:pPr>
            <a:r>
              <a:rPr lang="en-US" sz="2700" b="1" i="0" dirty="0">
                <a:latin typeface="+mn-lt"/>
              </a:rPr>
              <a:t>Study 2: Additional Texts</a:t>
            </a:r>
            <a:endParaRPr lang="en-US" b="1" i="0" dirty="0">
              <a:latin typeface="+mn-lt"/>
            </a:endParaRPr>
          </a:p>
        </p:txBody>
      </p:sp>
      <p:sp>
        <p:nvSpPr>
          <p:cNvPr id="7" name="TextBox 6">
            <a:extLst>
              <a:ext uri="{FF2B5EF4-FFF2-40B4-BE49-F238E27FC236}">
                <a16:creationId xmlns:a16="http://schemas.microsoft.com/office/drawing/2014/main" id="{9FED95BD-996E-B471-5D27-AB5106E0EFCB}"/>
              </a:ext>
            </a:extLst>
          </p:cNvPr>
          <p:cNvSpPr txBox="1"/>
          <p:nvPr/>
        </p:nvSpPr>
        <p:spPr>
          <a:xfrm>
            <a:off x="159081" y="1864825"/>
            <a:ext cx="8825837" cy="2769989"/>
          </a:xfrm>
          <a:prstGeom prst="rect">
            <a:avLst/>
          </a:prstGeom>
          <a:noFill/>
        </p:spPr>
        <p:txBody>
          <a:bodyPr wrap="square">
            <a:spAutoFit/>
          </a:bodyPr>
          <a:lstStyle/>
          <a:p>
            <a:pPr marR="0" lvl="0" algn="just" rtl="0">
              <a:spcBef>
                <a:spcPts val="600"/>
              </a:spcBef>
              <a:spcAft>
                <a:spcPts val="0"/>
              </a:spcAft>
            </a:pPr>
            <a:r>
              <a:rPr lang="en-US" sz="1600" dirty="0">
                <a:effectLst/>
                <a:latin typeface="Calibri" panose="020F0502020204030204" pitchFamily="34" charset="0"/>
                <a:ea typeface="Calibri" panose="020F0502020204030204" pitchFamily="34" charset="0"/>
                <a:cs typeface="Calibri" panose="020F0502020204030204" pitchFamily="34" charset="0"/>
              </a:rPr>
              <a:t>Read </a:t>
            </a:r>
            <a:r>
              <a:rPr lang="en-US" sz="1600" b="1" dirty="0">
                <a:effectLst/>
                <a:latin typeface="Calibri" panose="020F0502020204030204" pitchFamily="34" charset="0"/>
                <a:ea typeface="Calibri" panose="020F0502020204030204" pitchFamily="34" charset="0"/>
                <a:cs typeface="Calibri" panose="020F0502020204030204" pitchFamily="34" charset="0"/>
              </a:rPr>
              <a:t>2 Samuel 23 </a:t>
            </a:r>
            <a:r>
              <a:rPr lang="en-US" sz="1600" dirty="0">
                <a:effectLst/>
                <a:latin typeface="Calibri" panose="020F0502020204030204" pitchFamily="34" charset="0"/>
                <a:ea typeface="Calibri" panose="020F0502020204030204" pitchFamily="34" charset="0"/>
                <a:cs typeface="Calibri" panose="020F0502020204030204" pitchFamily="34" charset="0"/>
              </a:rPr>
              <a:t>about David and his mighty men:</a:t>
            </a:r>
          </a:p>
          <a:p>
            <a:pPr marL="742950" marR="0" lvl="1" indent="-285750">
              <a:spcBef>
                <a:spcPts val="600"/>
              </a:spcBef>
              <a:spcAft>
                <a:spcPts val="0"/>
              </a:spcAft>
              <a:buFont typeface="Courier New" panose="02070309020205020404" pitchFamily="49" charset="0"/>
              <a:buChar char="o"/>
            </a:pPr>
            <a:r>
              <a:rPr lang="en-US" sz="1600" dirty="0">
                <a:effectLst/>
                <a:latin typeface="Calibri" panose="020F0502020204030204" pitchFamily="34" charset="0"/>
                <a:ea typeface="Calibri" panose="020F0502020204030204" pitchFamily="34" charset="0"/>
                <a:cs typeface="Calibri" panose="020F0502020204030204" pitchFamily="34" charset="0"/>
              </a:rPr>
              <a:t>This chapter focuses on the initiative, bravery, and deeds of David’s mighty men. They are acting like heroic soldiers. What were they doing?</a:t>
            </a:r>
          </a:p>
          <a:p>
            <a:pPr marL="742950" marR="0" lvl="1" indent="-285750">
              <a:spcBef>
                <a:spcPts val="600"/>
              </a:spcBef>
              <a:spcAft>
                <a:spcPts val="0"/>
              </a:spcAft>
              <a:buFont typeface="Courier New" panose="02070309020205020404" pitchFamily="49" charset="0"/>
              <a:buChar char="o"/>
            </a:pPr>
            <a:r>
              <a:rPr lang="en-US" sz="1600" dirty="0">
                <a:effectLst/>
                <a:latin typeface="Calibri" panose="020F0502020204030204" pitchFamily="34" charset="0"/>
                <a:ea typeface="Calibri" panose="020F0502020204030204" pitchFamily="34" charset="0"/>
                <a:cs typeface="Calibri" panose="020F0502020204030204" pitchFamily="34" charset="0"/>
              </a:rPr>
              <a:t>Focus on verses 13 – 17. What did they do for David? What did David do? What reason does David for his action? What does this text say about David’s virtue as a godly leader?</a:t>
            </a:r>
          </a:p>
          <a:p>
            <a:pPr marL="742950" marR="0" lvl="1" indent="-285750">
              <a:spcBef>
                <a:spcPts val="600"/>
              </a:spcBef>
              <a:spcAft>
                <a:spcPts val="0"/>
              </a:spcAft>
              <a:buFont typeface="Courier New" panose="02070309020205020404" pitchFamily="49" charset="0"/>
              <a:buChar char="o"/>
            </a:pPr>
            <a:r>
              <a:rPr lang="en-US" sz="1600" dirty="0">
                <a:effectLst/>
                <a:latin typeface="Calibri" panose="020F0502020204030204" pitchFamily="34" charset="0"/>
                <a:ea typeface="Calibri" panose="020F0502020204030204" pitchFamily="34" charset="0"/>
                <a:cs typeface="Calibri" panose="020F0502020204030204" pitchFamily="34" charset="0"/>
              </a:rPr>
              <a:t>How are David’s actions like the actions of the centurion in Luke 7? How is he acting differently?</a:t>
            </a:r>
          </a:p>
          <a:p>
            <a:pPr marR="0" lvl="0" algn="just">
              <a:spcBef>
                <a:spcPts val="600"/>
              </a:spcBef>
              <a:spcAft>
                <a:spcPts val="0"/>
              </a:spcAft>
            </a:pPr>
            <a:r>
              <a:rPr lang="en-US" sz="1600" dirty="0">
                <a:effectLst/>
                <a:latin typeface="Calibri" panose="020F0502020204030204" pitchFamily="34" charset="0"/>
                <a:ea typeface="Calibri" panose="020F0502020204030204" pitchFamily="34" charset="0"/>
                <a:cs typeface="Calibri" panose="020F0502020204030204" pitchFamily="34" charset="0"/>
              </a:rPr>
              <a:t>Read </a:t>
            </a:r>
            <a:r>
              <a:rPr lang="en-US" sz="1600" b="1" dirty="0">
                <a:effectLst/>
                <a:latin typeface="Calibri" panose="020F0502020204030204" pitchFamily="34" charset="0"/>
                <a:ea typeface="Calibri" panose="020F0502020204030204" pitchFamily="34" charset="0"/>
                <a:cs typeface="Calibri" panose="020F0502020204030204" pitchFamily="34" charset="0"/>
              </a:rPr>
              <a:t>Psalm 15</a:t>
            </a:r>
            <a:r>
              <a:rPr lang="en-US" sz="1600" dirty="0">
                <a:effectLst/>
                <a:latin typeface="Calibri" panose="020F0502020204030204" pitchFamily="34" charset="0"/>
                <a:ea typeface="Calibri" panose="020F0502020204030204" pitchFamily="34" charset="0"/>
                <a:cs typeface="Calibri" panose="020F0502020204030204" pitchFamily="34" charset="0"/>
              </a:rPr>
              <a:t>:</a:t>
            </a:r>
          </a:p>
          <a:p>
            <a:pPr marL="742950" marR="0" lvl="1" indent="-285750" algn="just">
              <a:spcBef>
                <a:spcPts val="600"/>
              </a:spcBef>
              <a:spcAft>
                <a:spcPts val="0"/>
              </a:spcAft>
              <a:buFont typeface="Courier New" panose="02070309020205020404" pitchFamily="49" charset="0"/>
              <a:buChar char="o"/>
            </a:pPr>
            <a:r>
              <a:rPr lang="en-US" sz="1600" dirty="0">
                <a:effectLst/>
                <a:latin typeface="Calibri" panose="020F0502020204030204" pitchFamily="34" charset="0"/>
                <a:ea typeface="Calibri" panose="020F0502020204030204" pitchFamily="34" charset="0"/>
                <a:cs typeface="Calibri" panose="020F0502020204030204" pitchFamily="34" charset="0"/>
              </a:rPr>
              <a:t>How you think this </a:t>
            </a:r>
            <a:r>
              <a:rPr lang="en-US" sz="1600" dirty="0">
                <a:latin typeface="Calibri" panose="020F0502020204030204" pitchFamily="34" charset="0"/>
                <a:ea typeface="Calibri" panose="020F0502020204030204" pitchFamily="34" charset="0"/>
                <a:cs typeface="Calibri" panose="020F0502020204030204" pitchFamily="34" charset="0"/>
              </a:rPr>
              <a:t>P</a:t>
            </a:r>
            <a:r>
              <a:rPr lang="en-US" sz="1600" dirty="0">
                <a:effectLst/>
                <a:latin typeface="Calibri" panose="020F0502020204030204" pitchFamily="34" charset="0"/>
                <a:ea typeface="Calibri" panose="020F0502020204030204" pitchFamily="34" charset="0"/>
                <a:cs typeface="Calibri" panose="020F0502020204030204" pitchFamily="34" charset="0"/>
              </a:rPr>
              <a:t>salm of David applies to the centurion?</a:t>
            </a:r>
          </a:p>
          <a:p>
            <a:pPr marL="742950" marR="0" lvl="1" indent="-285750" algn="just">
              <a:spcBef>
                <a:spcPts val="600"/>
              </a:spcBef>
              <a:spcAft>
                <a:spcPts val="0"/>
              </a:spcAft>
              <a:buFont typeface="Courier New" panose="02070309020205020404" pitchFamily="49" charset="0"/>
              <a:buChar char="o"/>
            </a:pPr>
            <a:r>
              <a:rPr lang="en-US" sz="1600" dirty="0">
                <a:effectLst/>
                <a:latin typeface="Calibri" panose="020F0502020204030204" pitchFamily="34" charset="0"/>
                <a:ea typeface="Calibri" panose="020F0502020204030204" pitchFamily="34" charset="0"/>
                <a:cs typeface="Calibri" panose="020F0502020204030204" pitchFamily="34" charset="0"/>
              </a:rPr>
              <a:t>How do you think this psalm applies to our military service?</a:t>
            </a:r>
          </a:p>
        </p:txBody>
      </p:sp>
      <p:pic>
        <p:nvPicPr>
          <p:cNvPr id="2" name="Picture 1">
            <a:extLst>
              <a:ext uri="{FF2B5EF4-FFF2-40B4-BE49-F238E27FC236}">
                <a16:creationId xmlns:a16="http://schemas.microsoft.com/office/drawing/2014/main" id="{9ABE85EF-F4D9-7FF5-293C-4952A9C77DA3}"/>
              </a:ext>
            </a:extLst>
          </p:cNvPr>
          <p:cNvPicPr>
            <a:picLocks noChangeAspect="1"/>
          </p:cNvPicPr>
          <p:nvPr/>
        </p:nvPicPr>
        <p:blipFill>
          <a:blip r:embed="rId2"/>
          <a:stretch>
            <a:fillRect/>
          </a:stretch>
        </p:blipFill>
        <p:spPr>
          <a:xfrm>
            <a:off x="141893" y="6002574"/>
            <a:ext cx="1163521" cy="715854"/>
          </a:xfrm>
          <a:prstGeom prst="rect">
            <a:avLst/>
          </a:prstGeom>
        </p:spPr>
      </p:pic>
    </p:spTree>
    <p:extLst>
      <p:ext uri="{BB962C8B-B14F-4D97-AF65-F5344CB8AC3E}">
        <p14:creationId xmlns:p14="http://schemas.microsoft.com/office/powerpoint/2010/main" val="111795161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E62FD90-756C-ABEB-AF36-4EE670EB53C3}"/>
              </a:ext>
            </a:extLst>
          </p:cNvPr>
          <p:cNvSpPr>
            <a:spLocks noGrp="1"/>
          </p:cNvSpPr>
          <p:nvPr>
            <p:ph idx="1"/>
          </p:nvPr>
        </p:nvSpPr>
        <p:spPr>
          <a:xfrm>
            <a:off x="228557" y="1736030"/>
            <a:ext cx="8686885" cy="4001012"/>
          </a:xfrm>
        </p:spPr>
        <p:txBody>
          <a:bodyPr>
            <a:noAutofit/>
          </a:bodyPr>
          <a:lstStyle/>
          <a:p>
            <a:pPr marL="0" indent="0">
              <a:buNone/>
            </a:pPr>
            <a:r>
              <a:rPr lang="en-US" sz="1600" b="1" dirty="0">
                <a:effectLst/>
                <a:latin typeface="Calibri" panose="020F0502020204030204" pitchFamily="34" charset="0"/>
                <a:ea typeface="Calibri" panose="020F0502020204030204" pitchFamily="34" charset="0"/>
                <a:cs typeface="Calibri" panose="020F0502020204030204" pitchFamily="34" charset="0"/>
              </a:rPr>
              <a:t>Introduction</a:t>
            </a:r>
          </a:p>
          <a:p>
            <a:r>
              <a:rPr lang="en-US" sz="1600" dirty="0">
                <a:effectLst/>
                <a:latin typeface="Calibri" panose="020F0502020204030204" pitchFamily="34" charset="0"/>
                <a:ea typeface="Calibri" panose="020F0502020204030204" pitchFamily="34" charset="0"/>
                <a:cs typeface="Calibri" panose="020F0502020204030204" pitchFamily="34" charset="0"/>
              </a:rPr>
              <a:t>This study focuses on values of </a:t>
            </a:r>
            <a:r>
              <a:rPr lang="en-US" sz="1600" b="1" dirty="0">
                <a:effectLst/>
                <a:latin typeface="Calibri" panose="020F0502020204030204" pitchFamily="34" charset="0"/>
                <a:ea typeface="Calibri" panose="020F0502020204030204" pitchFamily="34" charset="0"/>
                <a:cs typeface="Calibri" panose="020F0502020204030204" pitchFamily="34" charset="0"/>
              </a:rPr>
              <a:t>candor, allegiance, </a:t>
            </a:r>
            <a:r>
              <a:rPr lang="en-US" sz="1600" b="1" dirty="0">
                <a:latin typeface="Calibri" panose="020F0502020204030204" pitchFamily="34" charset="0"/>
                <a:ea typeface="Calibri" panose="020F0502020204030204" pitchFamily="34" charset="0"/>
                <a:cs typeface="Calibri" panose="020F0502020204030204" pitchFamily="34" charset="0"/>
              </a:rPr>
              <a:t>s</a:t>
            </a:r>
            <a:r>
              <a:rPr lang="en-US" sz="1600" b="1" dirty="0">
                <a:effectLst/>
                <a:latin typeface="Calibri" panose="020F0502020204030204" pitchFamily="34" charset="0"/>
                <a:ea typeface="Calibri" panose="020F0502020204030204" pitchFamily="34" charset="0"/>
                <a:cs typeface="Calibri" panose="020F0502020204030204" pitchFamily="34" charset="0"/>
              </a:rPr>
              <a:t>elf-awareness, and reconciliation</a:t>
            </a:r>
            <a:r>
              <a:rPr lang="en-US" sz="1600" dirty="0">
                <a:effectLst/>
                <a:latin typeface="Calibri" panose="020F0502020204030204" pitchFamily="34" charset="0"/>
                <a:ea typeface="Calibri" panose="020F0502020204030204" pitchFamily="34" charset="0"/>
                <a:cs typeface="Calibri" panose="020F0502020204030204" pitchFamily="34" charset="0"/>
              </a:rPr>
              <a:t>.</a:t>
            </a:r>
          </a:p>
          <a:p>
            <a:r>
              <a:rPr lang="en-US" sz="1600" dirty="0">
                <a:latin typeface="Calibri" panose="020F0502020204030204" pitchFamily="34" charset="0"/>
                <a:cs typeface="Calibri" panose="020F0502020204030204" pitchFamily="34" charset="0"/>
              </a:rPr>
              <a:t>The centurion at that cross was in command of the detail that executed Jesus. Therefore, he was responsible for killing Jesus. </a:t>
            </a:r>
          </a:p>
          <a:p>
            <a:pPr lvl="1"/>
            <a:r>
              <a:rPr lang="en-US" sz="1600" dirty="0">
                <a:latin typeface="Calibri" panose="020F0502020204030204" pitchFamily="34" charset="0"/>
                <a:cs typeface="Calibri" panose="020F0502020204030204" pitchFamily="34" charset="0"/>
              </a:rPr>
              <a:t>It wasn’t personal. It wasn’t political. He was following orders, </a:t>
            </a:r>
          </a:p>
          <a:p>
            <a:pPr lvl="1"/>
            <a:r>
              <a:rPr lang="en-US" sz="1600" dirty="0">
                <a:latin typeface="Calibri" panose="020F0502020204030204" pitchFamily="34" charset="0"/>
                <a:cs typeface="Calibri" panose="020F0502020204030204" pitchFamily="34" charset="0"/>
              </a:rPr>
              <a:t>Jesus was judged to be an enemy of the State. So, this centurion was doing his duty in leading his soldiers to torture and kill a condemned enemy of the state.</a:t>
            </a:r>
          </a:p>
          <a:p>
            <a:r>
              <a:rPr lang="en-US" sz="1600" dirty="0">
                <a:latin typeface="Calibri" panose="020F0502020204030204" pitchFamily="34" charset="0"/>
                <a:cs typeface="Calibri" panose="020F0502020204030204" pitchFamily="34" charset="0"/>
              </a:rPr>
              <a:t>Moral injuries happen to warfighters when </a:t>
            </a:r>
            <a:r>
              <a:rPr lang="en-US" sz="1600" b="1" dirty="0">
                <a:latin typeface="Calibri" panose="020F0502020204030204" pitchFamily="34" charset="0"/>
                <a:cs typeface="Calibri" panose="020F0502020204030204" pitchFamily="34" charset="0"/>
              </a:rPr>
              <a:t>their actions violate their moral virtues</a:t>
            </a:r>
            <a:r>
              <a:rPr lang="en-US" sz="1600" dirty="0">
                <a:latin typeface="Calibri" panose="020F0502020204030204" pitchFamily="34" charset="0"/>
                <a:cs typeface="Calibri" panose="020F0502020204030204" pitchFamily="34" charset="0"/>
              </a:rPr>
              <a:t>. </a:t>
            </a:r>
          </a:p>
          <a:p>
            <a:pPr lvl="1"/>
            <a:r>
              <a:rPr lang="en-US" sz="1600" dirty="0">
                <a:latin typeface="Calibri" panose="020F0502020204030204" pitchFamily="34" charset="0"/>
                <a:cs typeface="Calibri" panose="020F0502020204030204" pitchFamily="34" charset="0"/>
              </a:rPr>
              <a:t>Conflicting emotions/thoughts reveal their spiritual, psychological, and social struggles.  They experience these struggles because they have a conscience. </a:t>
            </a:r>
          </a:p>
          <a:p>
            <a:pPr lvl="1"/>
            <a:r>
              <a:rPr lang="en-US" sz="1600" dirty="0">
                <a:latin typeface="Calibri" panose="020F0502020204030204" pitchFamily="34" charset="0"/>
                <a:cs typeface="Calibri" panose="020F0502020204030204" pitchFamily="34" charset="0"/>
              </a:rPr>
              <a:t>As Christians, we can experience these same struggles because of our faith. These struggles require some type of reconciliation between our moral values and life practice. </a:t>
            </a:r>
          </a:p>
          <a:p>
            <a:pPr lvl="1"/>
            <a:r>
              <a:rPr lang="en-US" sz="1600" dirty="0">
                <a:latin typeface="Calibri" panose="020F0502020204030204" pitchFamily="34" charset="0"/>
                <a:cs typeface="Calibri" panose="020F0502020204030204" pitchFamily="34" charset="0"/>
              </a:rPr>
              <a:t>Do you think the centurion was at peace after carrying out his orders? Why or why not?</a:t>
            </a:r>
          </a:p>
          <a:p>
            <a:endParaRPr lang="en-US" sz="1600" dirty="0">
              <a:latin typeface="Calibri" panose="020F0502020204030204" pitchFamily="34" charset="0"/>
              <a:cs typeface="Calibri" panose="020F0502020204030204" pitchFamily="34" charset="0"/>
            </a:endParaRPr>
          </a:p>
          <a:p>
            <a:endParaRPr lang="en-US" sz="1600" dirty="0">
              <a:latin typeface="Calibri" panose="020F0502020204030204" pitchFamily="34" charset="0"/>
              <a:cs typeface="Calibri" panose="020F0502020204030204" pitchFamily="34" charset="0"/>
            </a:endParaRPr>
          </a:p>
        </p:txBody>
      </p:sp>
      <p:sp>
        <p:nvSpPr>
          <p:cNvPr id="5" name="Title 1">
            <a:extLst>
              <a:ext uri="{FF2B5EF4-FFF2-40B4-BE49-F238E27FC236}">
                <a16:creationId xmlns:a16="http://schemas.microsoft.com/office/drawing/2014/main" id="{FAFFD67D-3712-C0C5-45D0-991933F17658}"/>
              </a:ext>
            </a:extLst>
          </p:cNvPr>
          <p:cNvSpPr>
            <a:spLocks noGrp="1"/>
          </p:cNvSpPr>
          <p:nvPr>
            <p:ph type="title"/>
          </p:nvPr>
        </p:nvSpPr>
        <p:spPr>
          <a:xfrm>
            <a:off x="1451849" y="276806"/>
            <a:ext cx="7348198" cy="1193692"/>
          </a:xfrm>
        </p:spPr>
        <p:txBody>
          <a:bodyPr>
            <a:normAutofit fontScale="90000"/>
          </a:bodyPr>
          <a:lstStyle/>
          <a:p>
            <a:pPr marL="0" marR="0" algn="r">
              <a:spcBef>
                <a:spcPts val="0"/>
              </a:spcBef>
              <a:spcAft>
                <a:spcPts val="0"/>
              </a:spcAft>
            </a:pPr>
            <a:r>
              <a:rPr lang="en-US" sz="3100" b="1" i="0" dirty="0">
                <a:latin typeface="+mn-lt"/>
              </a:rPr>
              <a:t>Study 3: </a:t>
            </a:r>
            <a:r>
              <a:rPr lang="en-US" sz="3100" b="1" i="0" dirty="0">
                <a:solidFill>
                  <a:schemeClr val="accent1">
                    <a:lumMod val="60000"/>
                    <a:lumOff val="40000"/>
                  </a:schemeClr>
                </a:solidFill>
                <a:effectLst/>
                <a:latin typeface="+mn-lt"/>
                <a:ea typeface="Calibri" panose="020F0502020204030204" pitchFamily="34" charset="0"/>
                <a:cs typeface="Arial" panose="020B0604020202020204" pitchFamily="34" charset="0"/>
              </a:rPr>
              <a:t>“Surely This Man </a:t>
            </a:r>
            <a:br>
              <a:rPr lang="en-US" sz="3100" b="1" i="0" dirty="0">
                <a:solidFill>
                  <a:schemeClr val="accent1">
                    <a:lumMod val="60000"/>
                    <a:lumOff val="40000"/>
                  </a:schemeClr>
                </a:solidFill>
                <a:effectLst/>
                <a:latin typeface="+mn-lt"/>
                <a:ea typeface="Calibri" panose="020F0502020204030204" pitchFamily="34" charset="0"/>
                <a:cs typeface="Arial" panose="020B0604020202020204" pitchFamily="34" charset="0"/>
              </a:rPr>
            </a:br>
            <a:r>
              <a:rPr lang="en-US" sz="3100" b="1" i="0" dirty="0">
                <a:solidFill>
                  <a:schemeClr val="accent1">
                    <a:lumMod val="60000"/>
                    <a:lumOff val="40000"/>
                  </a:schemeClr>
                </a:solidFill>
                <a:latin typeface="+mn-lt"/>
                <a:ea typeface="Calibri" panose="020F0502020204030204" pitchFamily="34" charset="0"/>
                <a:cs typeface="Arial" panose="020B0604020202020204" pitchFamily="34" charset="0"/>
              </a:rPr>
              <a:t>W</a:t>
            </a:r>
            <a:r>
              <a:rPr lang="en-US" sz="3100" b="1" i="0" dirty="0">
                <a:solidFill>
                  <a:schemeClr val="accent1">
                    <a:lumMod val="60000"/>
                    <a:lumOff val="40000"/>
                  </a:schemeClr>
                </a:solidFill>
                <a:effectLst/>
                <a:latin typeface="+mn-lt"/>
                <a:ea typeface="Calibri" panose="020F0502020204030204" pitchFamily="34" charset="0"/>
                <a:cs typeface="Arial" panose="020B0604020202020204" pitchFamily="34" charset="0"/>
              </a:rPr>
              <a:t>as Righteous.” </a:t>
            </a:r>
            <a:br>
              <a:rPr lang="en-US" sz="2700" b="1" i="0" dirty="0">
                <a:effectLst/>
                <a:latin typeface="+mn-lt"/>
                <a:ea typeface="Calibri" panose="020F0502020204030204" pitchFamily="34" charset="0"/>
                <a:cs typeface="Arial" panose="020B0604020202020204" pitchFamily="34" charset="0"/>
              </a:rPr>
            </a:br>
            <a:r>
              <a:rPr lang="en-US" sz="2200" b="1" i="0" dirty="0">
                <a:effectLst/>
                <a:latin typeface="+mn-lt"/>
                <a:ea typeface="Calibri" panose="020F0502020204030204" pitchFamily="34" charset="0"/>
                <a:cs typeface="Arial" panose="020B0604020202020204" pitchFamily="34" charset="0"/>
              </a:rPr>
              <a:t>Jesus and the Centurion at the Cross</a:t>
            </a:r>
            <a:br>
              <a:rPr lang="en-US" sz="2200" b="1" i="0" dirty="0">
                <a:effectLst/>
                <a:latin typeface="+mn-lt"/>
                <a:ea typeface="Calibri" panose="020F0502020204030204" pitchFamily="34" charset="0"/>
                <a:cs typeface="Arial" panose="020B0604020202020204" pitchFamily="34" charset="0"/>
              </a:rPr>
            </a:br>
            <a:r>
              <a:rPr lang="en-US" sz="2200" b="1" i="0" dirty="0">
                <a:effectLst/>
                <a:latin typeface="+mn-lt"/>
                <a:ea typeface="Calibri" panose="020F0502020204030204" pitchFamily="34" charset="0"/>
                <a:cs typeface="Arial" panose="020B0604020202020204" pitchFamily="34" charset="0"/>
              </a:rPr>
              <a:t> (Luke 23:44-49</a:t>
            </a:r>
            <a:r>
              <a:rPr lang="en-US" sz="2200" b="1" i="0" dirty="0">
                <a:effectLst/>
                <a:latin typeface="+mn-lt"/>
              </a:rPr>
              <a:t>)</a:t>
            </a:r>
            <a:endParaRPr lang="en-US" sz="2200" b="1" i="0" dirty="0">
              <a:latin typeface="+mn-lt"/>
            </a:endParaRPr>
          </a:p>
        </p:txBody>
      </p:sp>
      <p:pic>
        <p:nvPicPr>
          <p:cNvPr id="2" name="Picture 1">
            <a:extLst>
              <a:ext uri="{FF2B5EF4-FFF2-40B4-BE49-F238E27FC236}">
                <a16:creationId xmlns:a16="http://schemas.microsoft.com/office/drawing/2014/main" id="{C1314F69-A0C4-D948-6508-C853F76F803C}"/>
              </a:ext>
            </a:extLst>
          </p:cNvPr>
          <p:cNvPicPr>
            <a:picLocks noChangeAspect="1"/>
          </p:cNvPicPr>
          <p:nvPr/>
        </p:nvPicPr>
        <p:blipFill>
          <a:blip r:embed="rId2"/>
          <a:stretch>
            <a:fillRect/>
          </a:stretch>
        </p:blipFill>
        <p:spPr>
          <a:xfrm>
            <a:off x="141893" y="6002574"/>
            <a:ext cx="1163521" cy="715854"/>
          </a:xfrm>
          <a:prstGeom prst="rect">
            <a:avLst/>
          </a:prstGeom>
        </p:spPr>
      </p:pic>
    </p:spTree>
    <p:extLst>
      <p:ext uri="{BB962C8B-B14F-4D97-AF65-F5344CB8AC3E}">
        <p14:creationId xmlns:p14="http://schemas.microsoft.com/office/powerpoint/2010/main" val="382551958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937A6D22-8399-7CF0-BE73-C740319AE5C8}"/>
              </a:ext>
            </a:extLst>
          </p:cNvPr>
          <p:cNvSpPr>
            <a:spLocks noGrp="1"/>
          </p:cNvSpPr>
          <p:nvPr>
            <p:ph type="title"/>
          </p:nvPr>
        </p:nvSpPr>
        <p:spPr>
          <a:xfrm>
            <a:off x="1573574" y="394972"/>
            <a:ext cx="7348198" cy="1193692"/>
          </a:xfrm>
        </p:spPr>
        <p:txBody>
          <a:bodyPr>
            <a:normAutofit/>
          </a:bodyPr>
          <a:lstStyle/>
          <a:p>
            <a:pPr marL="0" marR="0" algn="r">
              <a:spcBef>
                <a:spcPts val="0"/>
              </a:spcBef>
              <a:spcAft>
                <a:spcPts val="0"/>
              </a:spcAft>
            </a:pPr>
            <a:r>
              <a:rPr lang="en-US" sz="2700" b="1" i="0" dirty="0">
                <a:latin typeface="+mn-lt"/>
              </a:rPr>
              <a:t>Study 3: </a:t>
            </a:r>
            <a:r>
              <a:rPr lang="en-US" sz="2700" b="1" i="0" dirty="0">
                <a:solidFill>
                  <a:schemeClr val="accent1">
                    <a:lumMod val="60000"/>
                    <a:lumOff val="40000"/>
                  </a:schemeClr>
                </a:solidFill>
                <a:effectLst/>
                <a:latin typeface="+mn-lt"/>
                <a:ea typeface="Calibri" panose="020F0502020204030204" pitchFamily="34" charset="0"/>
                <a:cs typeface="Arial" panose="020B0604020202020204" pitchFamily="34" charset="0"/>
              </a:rPr>
              <a:t>“Surely This Man </a:t>
            </a:r>
            <a:br>
              <a:rPr lang="en-US" sz="2700" b="1" i="0" dirty="0">
                <a:solidFill>
                  <a:schemeClr val="accent1">
                    <a:lumMod val="60000"/>
                    <a:lumOff val="40000"/>
                  </a:schemeClr>
                </a:solidFill>
                <a:effectLst/>
                <a:latin typeface="+mn-lt"/>
                <a:ea typeface="Calibri" panose="020F0502020204030204" pitchFamily="34" charset="0"/>
                <a:cs typeface="Arial" panose="020B0604020202020204" pitchFamily="34" charset="0"/>
              </a:rPr>
            </a:br>
            <a:r>
              <a:rPr lang="en-US" sz="2700" b="1" i="0" dirty="0">
                <a:solidFill>
                  <a:schemeClr val="accent1">
                    <a:lumMod val="60000"/>
                    <a:lumOff val="40000"/>
                  </a:schemeClr>
                </a:solidFill>
                <a:latin typeface="+mn-lt"/>
                <a:ea typeface="Calibri" panose="020F0502020204030204" pitchFamily="34" charset="0"/>
                <a:cs typeface="Arial" panose="020B0604020202020204" pitchFamily="34" charset="0"/>
              </a:rPr>
              <a:t>W</a:t>
            </a:r>
            <a:r>
              <a:rPr lang="en-US" sz="2700" b="1" i="0" dirty="0">
                <a:solidFill>
                  <a:schemeClr val="accent1">
                    <a:lumMod val="60000"/>
                    <a:lumOff val="40000"/>
                  </a:schemeClr>
                </a:solidFill>
                <a:effectLst/>
                <a:latin typeface="+mn-lt"/>
                <a:ea typeface="Calibri" panose="020F0502020204030204" pitchFamily="34" charset="0"/>
                <a:cs typeface="Arial" panose="020B0604020202020204" pitchFamily="34" charset="0"/>
              </a:rPr>
              <a:t>as </a:t>
            </a:r>
            <a:r>
              <a:rPr lang="en-US" sz="2700" b="1" i="0" dirty="0">
                <a:solidFill>
                  <a:schemeClr val="accent1">
                    <a:lumMod val="60000"/>
                    <a:lumOff val="40000"/>
                  </a:schemeClr>
                </a:solidFill>
                <a:latin typeface="+mn-lt"/>
                <a:ea typeface="Calibri" panose="020F0502020204030204" pitchFamily="34" charset="0"/>
                <a:cs typeface="Arial" panose="020B0604020202020204" pitchFamily="34" charset="0"/>
              </a:rPr>
              <a:t>R</a:t>
            </a:r>
            <a:r>
              <a:rPr lang="en-US" sz="2700" b="1" i="0" dirty="0">
                <a:solidFill>
                  <a:schemeClr val="accent1">
                    <a:lumMod val="60000"/>
                    <a:lumOff val="40000"/>
                  </a:schemeClr>
                </a:solidFill>
                <a:effectLst/>
                <a:latin typeface="+mn-lt"/>
                <a:ea typeface="Calibri" panose="020F0502020204030204" pitchFamily="34" charset="0"/>
                <a:cs typeface="Arial" panose="020B0604020202020204" pitchFamily="34" charset="0"/>
              </a:rPr>
              <a:t>ighteous.” </a:t>
            </a:r>
            <a:br>
              <a:rPr lang="en-US" sz="2700" b="1" i="0" dirty="0">
                <a:effectLst/>
                <a:latin typeface="+mn-lt"/>
                <a:ea typeface="Calibri" panose="020F0502020204030204" pitchFamily="34" charset="0"/>
                <a:cs typeface="Arial" panose="020B0604020202020204" pitchFamily="34" charset="0"/>
              </a:rPr>
            </a:br>
            <a:r>
              <a:rPr lang="en-US" sz="2200" b="1" i="0" dirty="0">
                <a:effectLst/>
                <a:latin typeface="+mn-lt"/>
                <a:ea typeface="Calibri" panose="020F0502020204030204" pitchFamily="34" charset="0"/>
                <a:cs typeface="Arial" panose="020B0604020202020204" pitchFamily="34" charset="0"/>
              </a:rPr>
              <a:t>Jesus and the Centurion at the Cross</a:t>
            </a:r>
            <a:endParaRPr lang="en-US" sz="2200" b="1" i="0" dirty="0">
              <a:latin typeface="+mn-lt"/>
            </a:endParaRPr>
          </a:p>
        </p:txBody>
      </p:sp>
      <p:sp>
        <p:nvSpPr>
          <p:cNvPr id="6" name="Content Placeholder 2">
            <a:extLst>
              <a:ext uri="{FF2B5EF4-FFF2-40B4-BE49-F238E27FC236}">
                <a16:creationId xmlns:a16="http://schemas.microsoft.com/office/drawing/2014/main" id="{CDD54AAB-5287-341B-3DE2-92E335846F93}"/>
              </a:ext>
            </a:extLst>
          </p:cNvPr>
          <p:cNvSpPr>
            <a:spLocks noGrp="1"/>
          </p:cNvSpPr>
          <p:nvPr>
            <p:ph idx="1"/>
          </p:nvPr>
        </p:nvSpPr>
        <p:spPr>
          <a:xfrm>
            <a:off x="341737" y="1908070"/>
            <a:ext cx="8580035" cy="5445462"/>
          </a:xfrm>
        </p:spPr>
        <p:txBody>
          <a:bodyPr>
            <a:normAutofit/>
          </a:bodyPr>
          <a:lstStyle/>
          <a:p>
            <a:pPr marL="0" indent="0">
              <a:buNone/>
            </a:pPr>
            <a:r>
              <a:rPr lang="en-US" sz="1600" b="1" dirty="0">
                <a:effectLst/>
                <a:latin typeface="Calibri" panose="020F0502020204030204" pitchFamily="34" charset="0"/>
                <a:ea typeface="Calibri" panose="020F0502020204030204" pitchFamily="34" charset="0"/>
                <a:cs typeface="Calibri" panose="020F0502020204030204" pitchFamily="34" charset="0"/>
              </a:rPr>
              <a:t>Introduction (Part 2)</a:t>
            </a:r>
          </a:p>
          <a:p>
            <a:r>
              <a:rPr lang="en-US" sz="1600" dirty="0">
                <a:effectLst/>
                <a:latin typeface="Calibri" panose="020F0502020204030204" pitchFamily="34" charset="0"/>
                <a:ea typeface="Calibri" panose="020F0502020204030204" pitchFamily="34" charset="0"/>
                <a:cs typeface="Calibri" panose="020F0502020204030204" pitchFamily="34" charset="0"/>
              </a:rPr>
              <a:t>Some warfighters report feeling relief and joy at the end of a battle against an enemy</a:t>
            </a:r>
            <a:r>
              <a:rPr lang="en-US" sz="1600" dirty="0">
                <a:latin typeface="Calibri" panose="020F0502020204030204" pitchFamily="34" charset="0"/>
                <a:ea typeface="Calibri" panose="020F0502020204030204" pitchFamily="34" charset="0"/>
                <a:cs typeface="Calibri" panose="020F0502020204030204" pitchFamily="34" charset="0"/>
              </a:rPr>
              <a:t>.</a:t>
            </a:r>
            <a:br>
              <a:rPr lang="en-US" sz="1600" dirty="0">
                <a:latin typeface="Calibri" panose="020F0502020204030204" pitchFamily="34" charset="0"/>
                <a:ea typeface="Calibri" panose="020F0502020204030204" pitchFamily="34" charset="0"/>
                <a:cs typeface="Calibri" panose="020F0502020204030204" pitchFamily="34" charset="0"/>
              </a:rPr>
            </a:br>
            <a:r>
              <a:rPr lang="en-US" sz="1600" dirty="0">
                <a:latin typeface="Calibri" panose="020F0502020204030204" pitchFamily="34" charset="0"/>
                <a:ea typeface="Calibri" panose="020F0502020204030204" pitchFamily="34" charset="0"/>
                <a:cs typeface="Calibri" panose="020F0502020204030204" pitchFamily="34" charset="0"/>
              </a:rPr>
              <a:t> There  is cause to celebrate the death of a perceived evil.  </a:t>
            </a:r>
            <a:r>
              <a:rPr lang="en-US" sz="1600" dirty="0">
                <a:effectLst/>
                <a:latin typeface="Calibri" panose="020F0502020204030204" pitchFamily="34" charset="0"/>
                <a:ea typeface="Calibri" panose="020F0502020204030204" pitchFamily="34" charset="0"/>
                <a:cs typeface="Calibri" panose="020F0502020204030204" pitchFamily="34" charset="0"/>
              </a:rPr>
              <a:t>Moses and the Israelites celebrated after their enemies died in the Red Sea (Exodus 15), and David celebrated after killing Goliath (1 Samuel 17).  But there is also a reason to mourn the death of an innoce</a:t>
            </a:r>
            <a:r>
              <a:rPr lang="en-US" sz="1600" dirty="0">
                <a:latin typeface="Calibri" panose="020F0502020204030204" pitchFamily="34" charset="0"/>
                <a:ea typeface="Calibri" panose="020F0502020204030204" pitchFamily="34" charset="0"/>
                <a:cs typeface="Calibri" panose="020F0502020204030204" pitchFamily="34" charset="0"/>
              </a:rPr>
              <a:t>nt victim, to r</a:t>
            </a:r>
            <a:r>
              <a:rPr lang="en-US" sz="1600" dirty="0">
                <a:effectLst/>
                <a:latin typeface="Calibri" panose="020F0502020204030204" pitchFamily="34" charset="0"/>
                <a:ea typeface="Calibri" panose="020F0502020204030204" pitchFamily="34" charset="0"/>
                <a:cs typeface="Calibri" panose="020F0502020204030204" pitchFamily="34" charset="0"/>
              </a:rPr>
              <a:t>epent, and cleanse ourselves from the consequences of our actions in the performance of our duties</a:t>
            </a:r>
            <a:br>
              <a:rPr lang="en-US" sz="1600" dirty="0">
                <a:effectLst/>
                <a:latin typeface="Calibri" panose="020F0502020204030204" pitchFamily="34" charset="0"/>
                <a:ea typeface="Calibri" panose="020F0502020204030204" pitchFamily="34" charset="0"/>
                <a:cs typeface="Calibri" panose="020F0502020204030204" pitchFamily="34" charset="0"/>
              </a:rPr>
            </a:br>
            <a:r>
              <a:rPr lang="en-US" sz="1600" dirty="0">
                <a:effectLst/>
                <a:latin typeface="Calibri" panose="020F0502020204030204" pitchFamily="34" charset="0"/>
                <a:ea typeface="Calibri" panose="020F0502020204030204" pitchFamily="34" charset="0"/>
                <a:cs typeface="Calibri" panose="020F0502020204030204" pitchFamily="34" charset="0"/>
              </a:rPr>
              <a:t>(Numbers 31: 1-24).</a:t>
            </a:r>
          </a:p>
          <a:p>
            <a:r>
              <a:rPr lang="en-US" sz="1600" dirty="0">
                <a:effectLst/>
                <a:latin typeface="Calibri" panose="020F0502020204030204" pitchFamily="34" charset="0"/>
                <a:ea typeface="Calibri" panose="020F0502020204030204" pitchFamily="34" charset="0"/>
                <a:cs typeface="Calibri" panose="020F0502020204030204" pitchFamily="34" charset="0"/>
              </a:rPr>
              <a:t>Some say the centurion at the cross was the first Christian because he recognized Jesus as the Son of God (Matthew  27:54, Mark </a:t>
            </a:r>
            <a:r>
              <a:rPr lang="en-US" sz="1600" dirty="0">
                <a:latin typeface="Calibri" panose="020F0502020204030204" pitchFamily="34" charset="0"/>
                <a:ea typeface="Calibri" panose="020F0502020204030204" pitchFamily="34" charset="0"/>
                <a:cs typeface="Calibri" panose="020F0502020204030204" pitchFamily="34" charset="0"/>
              </a:rPr>
              <a:t>13:39).  We don’t know if this centurion became a Christian because he reached the wrong conclusion at the cross. Like the disciples, he didn’t know that Jesus would be resurrected, and </a:t>
            </a:r>
            <a:r>
              <a:rPr lang="en-US" sz="1600" dirty="0">
                <a:effectLst/>
                <a:latin typeface="Calibri" panose="020F0502020204030204" pitchFamily="34" charset="0"/>
                <a:ea typeface="Calibri" panose="020F0502020204030204" pitchFamily="34" charset="0"/>
                <a:cs typeface="Calibri" panose="020F0502020204030204" pitchFamily="34" charset="0"/>
              </a:rPr>
              <a:t>Luke records the centurion’s words </a:t>
            </a:r>
            <a:r>
              <a:rPr lang="en-US" sz="1600" dirty="0">
                <a:latin typeface="Calibri" panose="020F0502020204030204" pitchFamily="34" charset="0"/>
                <a:ea typeface="Calibri" panose="020F0502020204030204" pitchFamily="34" charset="0"/>
                <a:cs typeface="Calibri" panose="020F0502020204030204" pitchFamily="34" charset="0"/>
              </a:rPr>
              <a:t>differently. After watching how Jesus endured death, the centurion concluded Jesus was right and Rome was wrong.</a:t>
            </a:r>
          </a:p>
          <a:p>
            <a:r>
              <a:rPr lang="en-US" sz="1600" dirty="0">
                <a:latin typeface="Calibri" panose="020F0502020204030204" pitchFamily="34" charset="0"/>
                <a:ea typeface="Calibri" panose="020F0502020204030204" pitchFamily="34" charset="0"/>
                <a:cs typeface="Calibri" panose="020F0502020204030204" pitchFamily="34" charset="0"/>
              </a:rPr>
              <a:t>Do you think this meant that he judged his own actions as wrong? </a:t>
            </a:r>
            <a:r>
              <a:rPr lang="en-US" sz="1600" dirty="0">
                <a:effectLst/>
                <a:latin typeface="Calibri" panose="020F0502020204030204" pitchFamily="34" charset="0"/>
                <a:ea typeface="Calibri" panose="020F0502020204030204" pitchFamily="34" charset="0"/>
                <a:cs typeface="Calibri" panose="020F0502020204030204" pitchFamily="34" charset="0"/>
              </a:rPr>
              <a:t>Do you think this was a courageous or foolish thing for a soldier to say in public? </a:t>
            </a:r>
            <a:endParaRPr lang="en-US" sz="1600" dirty="0">
              <a:latin typeface="Calibri" panose="020F0502020204030204" pitchFamily="34" charset="0"/>
              <a:cs typeface="Calibri" panose="020F0502020204030204" pitchFamily="34" charset="0"/>
            </a:endParaRPr>
          </a:p>
        </p:txBody>
      </p:sp>
      <p:pic>
        <p:nvPicPr>
          <p:cNvPr id="2" name="Picture 1">
            <a:extLst>
              <a:ext uri="{FF2B5EF4-FFF2-40B4-BE49-F238E27FC236}">
                <a16:creationId xmlns:a16="http://schemas.microsoft.com/office/drawing/2014/main" id="{4FFAA634-3616-83A3-71D4-33D6797F90D2}"/>
              </a:ext>
            </a:extLst>
          </p:cNvPr>
          <p:cNvPicPr>
            <a:picLocks noChangeAspect="1"/>
          </p:cNvPicPr>
          <p:nvPr/>
        </p:nvPicPr>
        <p:blipFill>
          <a:blip r:embed="rId2"/>
          <a:stretch>
            <a:fillRect/>
          </a:stretch>
        </p:blipFill>
        <p:spPr>
          <a:xfrm>
            <a:off x="222228" y="6022596"/>
            <a:ext cx="1163521" cy="715854"/>
          </a:xfrm>
          <a:prstGeom prst="rect">
            <a:avLst/>
          </a:prstGeom>
        </p:spPr>
      </p:pic>
    </p:spTree>
    <p:extLst>
      <p:ext uri="{BB962C8B-B14F-4D97-AF65-F5344CB8AC3E}">
        <p14:creationId xmlns:p14="http://schemas.microsoft.com/office/powerpoint/2010/main" val="16365927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7D528DCB-15B4-9E4E-1162-2E54111816A0}"/>
              </a:ext>
            </a:extLst>
          </p:cNvPr>
          <p:cNvSpPr>
            <a:spLocks noGrp="1"/>
          </p:cNvSpPr>
          <p:nvPr>
            <p:ph type="title"/>
          </p:nvPr>
        </p:nvSpPr>
        <p:spPr>
          <a:xfrm>
            <a:off x="1462867" y="174634"/>
            <a:ext cx="7348198" cy="1193692"/>
          </a:xfrm>
        </p:spPr>
        <p:txBody>
          <a:bodyPr>
            <a:normAutofit/>
          </a:bodyPr>
          <a:lstStyle/>
          <a:p>
            <a:pPr marL="0" marR="0" algn="r">
              <a:spcBef>
                <a:spcPts val="0"/>
              </a:spcBef>
              <a:spcAft>
                <a:spcPts val="0"/>
              </a:spcAft>
            </a:pPr>
            <a:r>
              <a:rPr lang="en-US" sz="2700" b="1" i="0" dirty="0">
                <a:latin typeface="+mn-lt"/>
              </a:rPr>
              <a:t>Study 3: </a:t>
            </a:r>
            <a:r>
              <a:rPr lang="en-US" sz="2700" b="1" i="0" dirty="0">
                <a:solidFill>
                  <a:schemeClr val="accent1">
                    <a:lumMod val="60000"/>
                    <a:lumOff val="40000"/>
                  </a:schemeClr>
                </a:solidFill>
                <a:effectLst/>
                <a:latin typeface="+mn-lt"/>
                <a:ea typeface="Calibri" panose="020F0502020204030204" pitchFamily="34" charset="0"/>
                <a:cs typeface="Arial" panose="020B0604020202020204" pitchFamily="34" charset="0"/>
              </a:rPr>
              <a:t>“Surely This </a:t>
            </a:r>
            <a:r>
              <a:rPr lang="en-US" sz="2700" b="1" i="0" dirty="0">
                <a:solidFill>
                  <a:schemeClr val="accent1">
                    <a:lumMod val="60000"/>
                    <a:lumOff val="40000"/>
                  </a:schemeClr>
                </a:solidFill>
                <a:latin typeface="+mn-lt"/>
                <a:ea typeface="Calibri" panose="020F0502020204030204" pitchFamily="34" charset="0"/>
                <a:cs typeface="Arial" panose="020B0604020202020204" pitchFamily="34" charset="0"/>
              </a:rPr>
              <a:t>M</a:t>
            </a:r>
            <a:r>
              <a:rPr lang="en-US" sz="2700" b="1" i="0" dirty="0">
                <a:solidFill>
                  <a:schemeClr val="accent1">
                    <a:lumMod val="60000"/>
                    <a:lumOff val="40000"/>
                  </a:schemeClr>
                </a:solidFill>
                <a:effectLst/>
                <a:latin typeface="+mn-lt"/>
                <a:ea typeface="Calibri" panose="020F0502020204030204" pitchFamily="34" charset="0"/>
                <a:cs typeface="Arial" panose="020B0604020202020204" pitchFamily="34" charset="0"/>
              </a:rPr>
              <a:t>an </a:t>
            </a:r>
            <a:br>
              <a:rPr lang="en-US" sz="2700" b="1" i="0" dirty="0">
                <a:solidFill>
                  <a:schemeClr val="accent1">
                    <a:lumMod val="60000"/>
                    <a:lumOff val="40000"/>
                  </a:schemeClr>
                </a:solidFill>
                <a:effectLst/>
                <a:latin typeface="+mn-lt"/>
                <a:ea typeface="Calibri" panose="020F0502020204030204" pitchFamily="34" charset="0"/>
                <a:cs typeface="Arial" panose="020B0604020202020204" pitchFamily="34" charset="0"/>
              </a:rPr>
            </a:br>
            <a:r>
              <a:rPr lang="en-US" sz="2700" b="1" i="0" dirty="0">
                <a:solidFill>
                  <a:schemeClr val="accent1">
                    <a:lumMod val="60000"/>
                    <a:lumOff val="40000"/>
                  </a:schemeClr>
                </a:solidFill>
                <a:effectLst/>
                <a:latin typeface="+mn-lt"/>
                <a:ea typeface="Calibri" panose="020F0502020204030204" pitchFamily="34" charset="0"/>
                <a:cs typeface="Arial" panose="020B0604020202020204" pitchFamily="34" charset="0"/>
              </a:rPr>
              <a:t>Was Righteous.” </a:t>
            </a:r>
            <a:br>
              <a:rPr lang="en-US" sz="2700" b="1" i="0" dirty="0">
                <a:effectLst/>
                <a:latin typeface="+mn-lt"/>
                <a:ea typeface="Calibri" panose="020F0502020204030204" pitchFamily="34" charset="0"/>
                <a:cs typeface="Arial" panose="020B0604020202020204" pitchFamily="34" charset="0"/>
              </a:rPr>
            </a:br>
            <a:r>
              <a:rPr lang="en-US" sz="2200" b="1" i="0" dirty="0">
                <a:effectLst/>
                <a:latin typeface="+mn-lt"/>
                <a:ea typeface="Calibri" panose="020F0502020204030204" pitchFamily="34" charset="0"/>
                <a:cs typeface="Arial" panose="020B0604020202020204" pitchFamily="34" charset="0"/>
              </a:rPr>
              <a:t>Jesus and the Centurion at the Cross</a:t>
            </a:r>
            <a:endParaRPr lang="en-US" sz="2200" b="1" i="0" dirty="0">
              <a:latin typeface="+mn-lt"/>
            </a:endParaRPr>
          </a:p>
        </p:txBody>
      </p:sp>
      <p:sp>
        <p:nvSpPr>
          <p:cNvPr id="7" name="TextBox 6">
            <a:extLst>
              <a:ext uri="{FF2B5EF4-FFF2-40B4-BE49-F238E27FC236}">
                <a16:creationId xmlns:a16="http://schemas.microsoft.com/office/drawing/2014/main" id="{876B1548-4AE0-EFCF-D78D-65AA585A7319}"/>
              </a:ext>
            </a:extLst>
          </p:cNvPr>
          <p:cNvSpPr txBox="1"/>
          <p:nvPr/>
        </p:nvSpPr>
        <p:spPr>
          <a:xfrm>
            <a:off x="883427" y="1632731"/>
            <a:ext cx="8029515" cy="4662815"/>
          </a:xfrm>
          <a:prstGeom prst="rect">
            <a:avLst/>
          </a:prstGeom>
          <a:noFill/>
        </p:spPr>
        <p:txBody>
          <a:bodyPr wrap="square">
            <a:spAutoFit/>
          </a:bodyPr>
          <a:lstStyle/>
          <a:p>
            <a:pPr marL="0" marR="0">
              <a:spcBef>
                <a:spcPts val="600"/>
              </a:spcBef>
            </a:pPr>
            <a:r>
              <a:rPr lang="en-US" sz="1600" b="1" dirty="0">
                <a:effectLst/>
                <a:latin typeface="Calibri" panose="020F0502020204030204" pitchFamily="34" charset="0"/>
                <a:ea typeface="Calibri" panose="020F0502020204030204" pitchFamily="34" charset="0"/>
                <a:cs typeface="Calibri" panose="020F0502020204030204" pitchFamily="34" charset="0"/>
              </a:rPr>
              <a:t>Opening prayer</a:t>
            </a:r>
          </a:p>
          <a:p>
            <a:pPr marL="0" marR="0">
              <a:spcBef>
                <a:spcPts val="600"/>
              </a:spcBef>
            </a:pPr>
            <a:r>
              <a:rPr lang="en-US" sz="1600" dirty="0">
                <a:effectLst/>
                <a:latin typeface="Calibri" panose="020F0502020204030204" pitchFamily="34" charset="0"/>
                <a:ea typeface="Calibri" panose="020F0502020204030204" pitchFamily="34" charset="0"/>
                <a:cs typeface="Calibri" panose="020F0502020204030204" pitchFamily="34" charset="0"/>
              </a:rPr>
              <a:t>Read </a:t>
            </a:r>
            <a:r>
              <a:rPr lang="en-US" sz="1600" b="1" dirty="0">
                <a:effectLst/>
                <a:latin typeface="Calibri" panose="020F0502020204030204" pitchFamily="34" charset="0"/>
                <a:ea typeface="Calibri" panose="020F0502020204030204" pitchFamily="34" charset="0"/>
                <a:cs typeface="Calibri" panose="020F0502020204030204" pitchFamily="34" charset="0"/>
              </a:rPr>
              <a:t>Luke 23: 44-49 </a:t>
            </a:r>
            <a:r>
              <a:rPr lang="en-US" sz="1600" dirty="0">
                <a:effectLst/>
                <a:latin typeface="Calibri" panose="020F0502020204030204" pitchFamily="34" charset="0"/>
                <a:ea typeface="Calibri" panose="020F0502020204030204" pitchFamily="34" charset="0"/>
                <a:cs typeface="Calibri" panose="020F0502020204030204" pitchFamily="34" charset="0"/>
              </a:rPr>
              <a:t>and discuss the following questions:</a:t>
            </a:r>
          </a:p>
          <a:p>
            <a:pPr marL="342900" marR="0" lvl="0" indent="-342900">
              <a:spcBef>
                <a:spcPts val="600"/>
              </a:spcBef>
              <a:buFont typeface="Symbol" pitchFamily="2" charset="2"/>
              <a:buChar char=""/>
            </a:pPr>
            <a:r>
              <a:rPr lang="en-US" sz="1600" dirty="0">
                <a:effectLst/>
                <a:latin typeface="Calibri" panose="020F0502020204030204" pitchFamily="34" charset="0"/>
                <a:ea typeface="Calibri" panose="020F0502020204030204" pitchFamily="34" charset="0"/>
                <a:cs typeface="Calibri" panose="020F0502020204030204" pitchFamily="34" charset="0"/>
              </a:rPr>
              <a:t>What do you think the centurion saw and did at Jesus’ execution? We can assume that the centurion was following orders. </a:t>
            </a:r>
            <a:r>
              <a:rPr lang="en-US" sz="1600" dirty="0">
                <a:latin typeface="Calibri" panose="020F0502020204030204" pitchFamily="34" charset="0"/>
                <a:ea typeface="Calibri" panose="020F0502020204030204" pitchFamily="34" charset="0"/>
                <a:cs typeface="Calibri" panose="020F0502020204030204" pitchFamily="34" charset="0"/>
              </a:rPr>
              <a:t>W</a:t>
            </a:r>
            <a:r>
              <a:rPr lang="en-US" sz="1600" dirty="0">
                <a:effectLst/>
                <a:latin typeface="Calibri" panose="020F0502020204030204" pitchFamily="34" charset="0"/>
                <a:ea typeface="Calibri" panose="020F0502020204030204" pitchFamily="34" charset="0"/>
                <a:cs typeface="Calibri" panose="020F0502020204030204" pitchFamily="34" charset="0"/>
              </a:rPr>
              <a:t>ould he have evaluated his actions in the same way?</a:t>
            </a:r>
          </a:p>
          <a:p>
            <a:pPr marL="342900" marR="0" lvl="0" indent="-342900">
              <a:spcBef>
                <a:spcPts val="600"/>
              </a:spcBef>
              <a:buFont typeface="Symbol" pitchFamily="2" charset="2"/>
              <a:buChar char=""/>
            </a:pPr>
            <a:r>
              <a:rPr lang="en-US" sz="1600" dirty="0">
                <a:effectLst/>
                <a:latin typeface="Calibri" panose="020F0502020204030204" pitchFamily="34" charset="0"/>
                <a:ea typeface="Calibri" panose="020F0502020204030204" pitchFamily="34" charset="0"/>
                <a:cs typeface="Calibri" panose="020F0502020204030204" pitchFamily="34" charset="0"/>
              </a:rPr>
              <a:t>What virtues does this centurion exhibit? Do you see any of the fruits of the Spirit at work in this centurion? What are they?</a:t>
            </a:r>
          </a:p>
          <a:p>
            <a:pPr marL="342900" marR="0" lvl="0" indent="-342900">
              <a:spcBef>
                <a:spcPts val="600"/>
              </a:spcBef>
              <a:buFont typeface="Symbol" pitchFamily="2" charset="2"/>
              <a:buChar char=""/>
            </a:pPr>
            <a:r>
              <a:rPr lang="en-US" sz="1600" dirty="0">
                <a:effectLst/>
                <a:latin typeface="Calibri" panose="020F0502020204030204" pitchFamily="34" charset="0"/>
                <a:ea typeface="Calibri" panose="020F0502020204030204" pitchFamily="34" charset="0"/>
                <a:cs typeface="Calibri" panose="020F0502020204030204" pitchFamily="34" charset="0"/>
              </a:rPr>
              <a:t>Is the centurion’s confession the integrity of a bad conscience or an act of faith? How does this he follow or fail to follow John’s criteria for soldiers?</a:t>
            </a:r>
            <a:br>
              <a:rPr lang="en-US" sz="1600" dirty="0">
                <a:effectLst/>
                <a:latin typeface="Calibri" panose="020F0502020204030204" pitchFamily="34" charset="0"/>
                <a:ea typeface="Calibri" panose="020F0502020204030204" pitchFamily="34" charset="0"/>
                <a:cs typeface="Calibri" panose="020F0502020204030204" pitchFamily="34" charset="0"/>
              </a:rPr>
            </a:br>
            <a:r>
              <a:rPr lang="en-US" sz="1600" dirty="0">
                <a:effectLst/>
                <a:latin typeface="Calibri" panose="020F0502020204030204" pitchFamily="34" charset="0"/>
                <a:ea typeface="Calibri" panose="020F0502020204030204" pitchFamily="34" charset="0"/>
                <a:cs typeface="Calibri" panose="020F0502020204030204" pitchFamily="34" charset="0"/>
              </a:rPr>
              <a:t>How is he similar and different from the centurion in Luke 7?</a:t>
            </a:r>
          </a:p>
          <a:p>
            <a:pPr marL="0" marR="0">
              <a:spcBef>
                <a:spcPts val="0"/>
              </a:spcBef>
              <a:spcAft>
                <a:spcPts val="0"/>
              </a:spcAft>
            </a:pPr>
            <a:r>
              <a:rPr lang="en-US" sz="1600" b="1" dirty="0">
                <a:effectLst/>
                <a:latin typeface="Calibri" panose="020F0502020204030204" pitchFamily="34" charset="0"/>
                <a:ea typeface="Calibri" panose="020F0502020204030204" pitchFamily="34" charset="0"/>
                <a:cs typeface="Calibri" panose="020F0502020204030204" pitchFamily="34" charset="0"/>
              </a:rPr>
              <a:t>Final questions:</a:t>
            </a:r>
          </a:p>
          <a:p>
            <a:pPr marL="342900" marR="0" lvl="0" indent="-342900">
              <a:spcBef>
                <a:spcPts val="0"/>
              </a:spcBef>
              <a:spcAft>
                <a:spcPts val="0"/>
              </a:spcAft>
              <a:buFont typeface="Symbol" pitchFamily="2" charset="2"/>
              <a:buChar char=""/>
            </a:pPr>
            <a:r>
              <a:rPr lang="en-US" sz="1600" dirty="0">
                <a:effectLst/>
                <a:latin typeface="Calibri" panose="020F0502020204030204" pitchFamily="34" charset="0"/>
                <a:ea typeface="Calibri" panose="020F0502020204030204" pitchFamily="34" charset="0"/>
                <a:cs typeface="Calibri" panose="020F0502020204030204" pitchFamily="34" charset="0"/>
              </a:rPr>
              <a:t>What role do you think the centurion’s candor can have for us? What lessons do you take from this centurion? </a:t>
            </a:r>
          </a:p>
          <a:p>
            <a:pPr marL="342900" marR="0" lvl="0" indent="-342900">
              <a:spcBef>
                <a:spcPts val="0"/>
              </a:spcBef>
              <a:spcAft>
                <a:spcPts val="0"/>
              </a:spcAft>
              <a:buFont typeface="Symbol" pitchFamily="2" charset="2"/>
              <a:buChar char=""/>
            </a:pPr>
            <a:r>
              <a:rPr lang="en-US" sz="1600" dirty="0">
                <a:effectLst/>
                <a:latin typeface="Calibri" panose="020F0502020204030204" pitchFamily="34" charset="0"/>
                <a:ea typeface="Calibri" panose="020F0502020204030204" pitchFamily="34" charset="0"/>
                <a:cs typeface="Calibri" panose="020F0502020204030204" pitchFamily="34" charset="0"/>
              </a:rPr>
              <a:t>Where do we draw the line between our military duty and our faithful stewardship? How do the fruits of the Spirit guide you during these times?</a:t>
            </a:r>
          </a:p>
          <a:p>
            <a:pPr marL="342900" marR="0" lvl="0" indent="-342900">
              <a:spcBef>
                <a:spcPts val="0"/>
              </a:spcBef>
              <a:spcAft>
                <a:spcPts val="0"/>
              </a:spcAft>
              <a:buFont typeface="Symbol" pitchFamily="2" charset="2"/>
              <a:buChar char=""/>
            </a:pPr>
            <a:r>
              <a:rPr lang="en-US" sz="1600" dirty="0">
                <a:effectLst/>
                <a:latin typeface="Calibri" panose="020F0502020204030204" pitchFamily="34" charset="0"/>
                <a:ea typeface="Calibri" panose="020F0502020204030204" pitchFamily="34" charset="0"/>
                <a:cs typeface="Calibri" panose="020F0502020204030204" pitchFamily="34" charset="0"/>
              </a:rPr>
              <a:t>Have you ever been similar positions to those of  the centurion at the cross, or King David before Nathan? What did you do?</a:t>
            </a:r>
            <a:endParaRPr lang="en-US" sz="1600" dirty="0">
              <a:latin typeface="Calibri" panose="020F0502020204030204" pitchFamily="34" charset="0"/>
              <a:ea typeface="Calibri" panose="020F0502020204030204" pitchFamily="34" charset="0"/>
              <a:cs typeface="Calibri" panose="020F0502020204030204" pitchFamily="34" charset="0"/>
            </a:endParaRPr>
          </a:p>
          <a:p>
            <a:pPr marR="0" lvl="0">
              <a:spcBef>
                <a:spcPts val="600"/>
              </a:spcBef>
            </a:pPr>
            <a:r>
              <a:rPr lang="en-US" sz="1600" b="1" dirty="0">
                <a:latin typeface="Calibri" panose="020F0502020204030204" pitchFamily="34" charset="0"/>
                <a:ea typeface="Calibri" panose="020F0502020204030204" pitchFamily="34" charset="0"/>
                <a:cs typeface="Calibri" panose="020F0502020204030204" pitchFamily="34" charset="0"/>
              </a:rPr>
              <a:t>         Closing prayer </a:t>
            </a:r>
            <a:r>
              <a:rPr lang="en-US" sz="1600" dirty="0">
                <a:latin typeface="Calibri" panose="020F0502020204030204" pitchFamily="34" charset="0"/>
                <a:ea typeface="Calibri" panose="020F0502020204030204" pitchFamily="34" charset="0"/>
                <a:cs typeface="Calibri" panose="020F0502020204030204" pitchFamily="34" charset="0"/>
              </a:rPr>
              <a:t>– Pray together Psalm 51</a:t>
            </a:r>
            <a:endParaRPr lang="en-US" sz="1600" dirty="0">
              <a:effectLst/>
              <a:latin typeface="Calibri" panose="020F0502020204030204" pitchFamily="34" charset="0"/>
              <a:ea typeface="Calibri" panose="020F0502020204030204" pitchFamily="34" charset="0"/>
              <a:cs typeface="Calibri" panose="020F0502020204030204" pitchFamily="34" charset="0"/>
            </a:endParaRPr>
          </a:p>
        </p:txBody>
      </p:sp>
      <p:pic>
        <p:nvPicPr>
          <p:cNvPr id="2" name="Picture 1">
            <a:extLst>
              <a:ext uri="{FF2B5EF4-FFF2-40B4-BE49-F238E27FC236}">
                <a16:creationId xmlns:a16="http://schemas.microsoft.com/office/drawing/2014/main" id="{40E377D2-3343-2D43-E577-69C3764C360D}"/>
              </a:ext>
            </a:extLst>
          </p:cNvPr>
          <p:cNvPicPr>
            <a:picLocks noChangeAspect="1"/>
          </p:cNvPicPr>
          <p:nvPr/>
        </p:nvPicPr>
        <p:blipFill>
          <a:blip r:embed="rId2"/>
          <a:stretch>
            <a:fillRect/>
          </a:stretch>
        </p:blipFill>
        <p:spPr>
          <a:xfrm>
            <a:off x="184857" y="6090318"/>
            <a:ext cx="1163521" cy="715854"/>
          </a:xfrm>
          <a:prstGeom prst="rect">
            <a:avLst/>
          </a:prstGeom>
        </p:spPr>
      </p:pic>
    </p:spTree>
    <p:extLst>
      <p:ext uri="{BB962C8B-B14F-4D97-AF65-F5344CB8AC3E}">
        <p14:creationId xmlns:p14="http://schemas.microsoft.com/office/powerpoint/2010/main" val="19303228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1A8EF9-AC18-A293-C3CF-97E879F3786D}"/>
              </a:ext>
            </a:extLst>
          </p:cNvPr>
          <p:cNvSpPr>
            <a:spLocks noGrp="1"/>
          </p:cNvSpPr>
          <p:nvPr>
            <p:ph type="title"/>
          </p:nvPr>
        </p:nvSpPr>
        <p:spPr>
          <a:xfrm>
            <a:off x="953311" y="1018395"/>
            <a:ext cx="7786085" cy="5342106"/>
          </a:xfrm>
        </p:spPr>
        <p:txBody>
          <a:bodyPr>
            <a:noAutofit/>
          </a:bodyPr>
          <a:lstStyle/>
          <a:p>
            <a:r>
              <a:rPr lang="en-US" sz="1800" i="0" dirty="0">
                <a:latin typeface="Calibri" panose="020F0502020204030204" pitchFamily="34" charset="0"/>
                <a:cs typeface="Calibri" panose="020F0502020204030204" pitchFamily="34" charset="0"/>
              </a:rPr>
              <a:t>These five inductive Bible studies are written as guides for Christians to faithfully serve in the  military by: </a:t>
            </a:r>
            <a:br>
              <a:rPr lang="en-US" sz="1800" i="0" dirty="0">
                <a:latin typeface="Calibri" panose="020F0502020204030204" pitchFamily="34" charset="0"/>
                <a:cs typeface="Calibri" panose="020F0502020204030204" pitchFamily="34" charset="0"/>
              </a:rPr>
            </a:br>
            <a:br>
              <a:rPr lang="en-US" sz="1800" i="0" dirty="0">
                <a:latin typeface="Calibri" panose="020F0502020204030204" pitchFamily="34" charset="0"/>
                <a:cs typeface="Calibri" panose="020F0502020204030204" pitchFamily="34" charset="0"/>
              </a:rPr>
            </a:br>
            <a:r>
              <a:rPr lang="en-US" sz="1800" i="0" dirty="0">
                <a:latin typeface="Calibri" panose="020F0502020204030204" pitchFamily="34" charset="0"/>
                <a:cs typeface="Calibri" panose="020F0502020204030204" pitchFamily="34" charset="0"/>
              </a:rPr>
              <a:t>1)  understanding key Christ-centered, biblical texts about military service</a:t>
            </a:r>
            <a:br>
              <a:rPr lang="en-US" sz="1800" i="0" dirty="0">
                <a:latin typeface="Calibri" panose="020F0502020204030204" pitchFamily="34" charset="0"/>
                <a:cs typeface="Calibri" panose="020F0502020204030204" pitchFamily="34" charset="0"/>
              </a:rPr>
            </a:br>
            <a:br>
              <a:rPr lang="en-US" sz="1800" i="0" dirty="0">
                <a:latin typeface="Calibri" panose="020F0502020204030204" pitchFamily="34" charset="0"/>
                <a:cs typeface="Calibri" panose="020F0502020204030204" pitchFamily="34" charset="0"/>
              </a:rPr>
            </a:br>
            <a:r>
              <a:rPr lang="en-US" sz="1800" i="0" dirty="0">
                <a:latin typeface="Calibri" panose="020F0502020204030204" pitchFamily="34" charset="0"/>
                <a:cs typeface="Calibri" panose="020F0502020204030204" pitchFamily="34" charset="0"/>
              </a:rPr>
              <a:t>2)  discussing  our Lord’s  requirements for military service</a:t>
            </a:r>
            <a:br>
              <a:rPr lang="en-US" sz="1800" i="0" dirty="0">
                <a:latin typeface="Calibri" panose="020F0502020204030204" pitchFamily="34" charset="0"/>
                <a:cs typeface="Calibri" panose="020F0502020204030204" pitchFamily="34" charset="0"/>
              </a:rPr>
            </a:br>
            <a:br>
              <a:rPr lang="en-US" sz="1800" i="0" dirty="0">
                <a:latin typeface="Calibri" panose="020F0502020204030204" pitchFamily="34" charset="0"/>
                <a:cs typeface="Calibri" panose="020F0502020204030204" pitchFamily="34" charset="0"/>
              </a:rPr>
            </a:br>
            <a:r>
              <a:rPr lang="en-US" sz="1800" i="0" dirty="0">
                <a:latin typeface="Calibri" panose="020F0502020204030204" pitchFamily="34" charset="0"/>
                <a:cs typeface="Calibri" panose="020F0502020204030204" pitchFamily="34" charset="0"/>
              </a:rPr>
              <a:t>3)  discerning  what God requires of us in our military service.</a:t>
            </a:r>
          </a:p>
        </p:txBody>
      </p:sp>
      <p:sp>
        <p:nvSpPr>
          <p:cNvPr id="7" name="Title 1">
            <a:extLst>
              <a:ext uri="{FF2B5EF4-FFF2-40B4-BE49-F238E27FC236}">
                <a16:creationId xmlns:a16="http://schemas.microsoft.com/office/drawing/2014/main" id="{C3895C81-2CEB-685C-FFD9-DF590B22ED39}"/>
              </a:ext>
            </a:extLst>
          </p:cNvPr>
          <p:cNvSpPr txBox="1">
            <a:spLocks/>
          </p:cNvSpPr>
          <p:nvPr/>
        </p:nvSpPr>
        <p:spPr>
          <a:xfrm>
            <a:off x="6457219" y="541566"/>
            <a:ext cx="2110434" cy="1071343"/>
          </a:xfrm>
          <a:prstGeom prst="rect">
            <a:avLst/>
          </a:prstGeom>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000" i="1" kern="1200">
                <a:solidFill>
                  <a:schemeClr val="tx1"/>
                </a:solidFill>
                <a:latin typeface="+mj-lt"/>
                <a:ea typeface="+mj-ea"/>
                <a:cs typeface="+mj-cs"/>
              </a:defRPr>
            </a:lvl1pPr>
          </a:lstStyle>
          <a:p>
            <a:r>
              <a:rPr lang="en-US" b="1" i="0" dirty="0">
                <a:latin typeface="+mn-lt"/>
              </a:rPr>
              <a:t>Purpose</a:t>
            </a:r>
          </a:p>
        </p:txBody>
      </p:sp>
      <p:pic>
        <p:nvPicPr>
          <p:cNvPr id="3" name="Picture 2">
            <a:extLst>
              <a:ext uri="{FF2B5EF4-FFF2-40B4-BE49-F238E27FC236}">
                <a16:creationId xmlns:a16="http://schemas.microsoft.com/office/drawing/2014/main" id="{4AA2DC98-6289-AA5F-E63B-54D30C0A3E85}"/>
              </a:ext>
            </a:extLst>
          </p:cNvPr>
          <p:cNvPicPr>
            <a:picLocks noChangeAspect="1"/>
          </p:cNvPicPr>
          <p:nvPr/>
        </p:nvPicPr>
        <p:blipFill>
          <a:blip r:embed="rId2"/>
          <a:stretch>
            <a:fillRect/>
          </a:stretch>
        </p:blipFill>
        <p:spPr>
          <a:xfrm>
            <a:off x="141893" y="6002574"/>
            <a:ext cx="1163521" cy="715854"/>
          </a:xfrm>
          <a:prstGeom prst="rect">
            <a:avLst/>
          </a:prstGeom>
        </p:spPr>
      </p:pic>
    </p:spTree>
    <p:extLst>
      <p:ext uri="{BB962C8B-B14F-4D97-AF65-F5344CB8AC3E}">
        <p14:creationId xmlns:p14="http://schemas.microsoft.com/office/powerpoint/2010/main" val="93271482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6E01BF0B-7561-FDC2-0F1B-25BBD1B5E534}"/>
              </a:ext>
            </a:extLst>
          </p:cNvPr>
          <p:cNvSpPr>
            <a:spLocks noGrp="1"/>
          </p:cNvSpPr>
          <p:nvPr>
            <p:ph type="title"/>
          </p:nvPr>
        </p:nvSpPr>
        <p:spPr>
          <a:xfrm>
            <a:off x="1547167" y="167921"/>
            <a:ext cx="6851962" cy="640554"/>
          </a:xfrm>
        </p:spPr>
        <p:txBody>
          <a:bodyPr>
            <a:normAutofit/>
          </a:bodyPr>
          <a:lstStyle/>
          <a:p>
            <a:pPr algn="r">
              <a:spcAft>
                <a:spcPts val="600"/>
              </a:spcAft>
            </a:pPr>
            <a:r>
              <a:rPr lang="en-US" sz="2700" b="1" i="0" dirty="0">
                <a:latin typeface="+mn-lt"/>
              </a:rPr>
              <a:t>Study 3: Additional Texts</a:t>
            </a:r>
            <a:endParaRPr lang="en-US" b="1" i="0" dirty="0">
              <a:latin typeface="+mn-lt"/>
            </a:endParaRPr>
          </a:p>
        </p:txBody>
      </p:sp>
      <p:sp>
        <p:nvSpPr>
          <p:cNvPr id="7" name="TextBox 6">
            <a:extLst>
              <a:ext uri="{FF2B5EF4-FFF2-40B4-BE49-F238E27FC236}">
                <a16:creationId xmlns:a16="http://schemas.microsoft.com/office/drawing/2014/main" id="{7492909F-B920-C78C-799A-60432812D975}"/>
              </a:ext>
            </a:extLst>
          </p:cNvPr>
          <p:cNvSpPr txBox="1"/>
          <p:nvPr/>
        </p:nvSpPr>
        <p:spPr>
          <a:xfrm>
            <a:off x="485525" y="1608542"/>
            <a:ext cx="8172950" cy="4355038"/>
          </a:xfrm>
          <a:prstGeom prst="rect">
            <a:avLst/>
          </a:prstGeom>
          <a:noFill/>
        </p:spPr>
        <p:txBody>
          <a:bodyPr wrap="square">
            <a:spAutoFit/>
          </a:bodyPr>
          <a:lstStyle/>
          <a:p>
            <a:pPr marL="0" marR="0">
              <a:spcBef>
                <a:spcPts val="600"/>
              </a:spcBef>
            </a:pPr>
            <a:r>
              <a:rPr lang="en-US" sz="1600" b="1" dirty="0">
                <a:effectLst/>
                <a:latin typeface="Calibri" panose="020F0502020204030204" pitchFamily="34" charset="0"/>
                <a:ea typeface="Calibri" panose="020F0502020204030204" pitchFamily="34" charset="0"/>
                <a:cs typeface="Calibri" panose="020F0502020204030204" pitchFamily="34" charset="0"/>
              </a:rPr>
              <a:t>Read Numbers 19:</a:t>
            </a:r>
          </a:p>
          <a:p>
            <a:pPr marL="342900" marR="0" lvl="0" indent="-342900">
              <a:spcBef>
                <a:spcPts val="600"/>
              </a:spcBef>
              <a:buFont typeface="Symbol" pitchFamily="2" charset="2"/>
              <a:buChar char=""/>
            </a:pPr>
            <a:r>
              <a:rPr lang="en-US" sz="1600" dirty="0">
                <a:effectLst/>
                <a:latin typeface="Calibri" panose="020F0502020204030204" pitchFamily="34" charset="0"/>
                <a:ea typeface="Calibri" panose="020F0502020204030204" pitchFamily="34" charset="0"/>
                <a:cs typeface="Calibri" panose="020F0502020204030204" pitchFamily="34" charset="0"/>
              </a:rPr>
              <a:t>What does God command Moses and Aaron to do with soldiers returning from battle? Why does He require soldiers to do this? Do you think this can be a spiritual and psychological cleansing as well as a physical act? </a:t>
            </a:r>
            <a:r>
              <a:rPr lang="en-US" sz="1600" dirty="0">
                <a:latin typeface="Calibri" panose="020F0502020204030204" pitchFamily="34" charset="0"/>
                <a:ea typeface="Calibri" panose="020F0502020204030204" pitchFamily="34" charset="0"/>
                <a:cs typeface="Calibri" panose="020F0502020204030204" pitchFamily="34" charset="0"/>
              </a:rPr>
              <a:t>What rituals and ceremonies are like this in your context? </a:t>
            </a:r>
            <a:r>
              <a:rPr lang="en-US" sz="1600" dirty="0">
                <a:effectLst/>
                <a:latin typeface="Calibri" panose="020F0502020204030204" pitchFamily="34" charset="0"/>
                <a:ea typeface="Calibri" panose="020F0502020204030204" pitchFamily="34" charset="0"/>
                <a:cs typeface="Calibri" panose="020F0502020204030204" pitchFamily="34" charset="0"/>
              </a:rPr>
              <a:t>What do you this has to do with soldiers like the centurion at the cross?</a:t>
            </a:r>
          </a:p>
          <a:p>
            <a:pPr marL="0" marR="0">
              <a:spcBef>
                <a:spcPts val="0"/>
              </a:spcBef>
              <a:spcAft>
                <a:spcPts val="0"/>
              </a:spcAft>
            </a:pPr>
            <a:r>
              <a:rPr lang="en-US" sz="1600" dirty="0">
                <a:effectLst/>
                <a:latin typeface="Calibri" panose="020F0502020204030204" pitchFamily="34" charset="0"/>
                <a:ea typeface="Calibri" panose="020F0502020204030204" pitchFamily="34" charset="0"/>
                <a:cs typeface="Calibri" panose="020F0502020204030204" pitchFamily="34" charset="0"/>
              </a:rPr>
              <a:t>Read the story of David, Uriah, and Nathan in </a:t>
            </a:r>
            <a:r>
              <a:rPr lang="en-US" sz="1600" b="1" dirty="0">
                <a:effectLst/>
                <a:latin typeface="Calibri" panose="020F0502020204030204" pitchFamily="34" charset="0"/>
                <a:ea typeface="Calibri" panose="020F0502020204030204" pitchFamily="34" charset="0"/>
                <a:cs typeface="Calibri" panose="020F0502020204030204" pitchFamily="34" charset="0"/>
              </a:rPr>
              <a:t>2 Samuel 11 and 12. </a:t>
            </a:r>
            <a:r>
              <a:rPr lang="en-US" sz="1600" dirty="0">
                <a:effectLst/>
                <a:latin typeface="Calibri" panose="020F0502020204030204" pitchFamily="34" charset="0"/>
                <a:ea typeface="Calibri" panose="020F0502020204030204" pitchFamily="34" charset="0"/>
                <a:cs typeface="Calibri" panose="020F0502020204030204" pitchFamily="34" charset="0"/>
              </a:rPr>
              <a:t>In the first two Bible studies, David is a good exemplar of godly virtues in a soldier, although he is something different as a king. </a:t>
            </a:r>
          </a:p>
          <a:p>
            <a:pPr marL="342900" marR="0" lvl="0" indent="-342900">
              <a:spcBef>
                <a:spcPts val="0"/>
              </a:spcBef>
              <a:spcAft>
                <a:spcPts val="0"/>
              </a:spcAft>
              <a:buFont typeface="Symbol" pitchFamily="2" charset="2"/>
              <a:buChar char=""/>
            </a:pPr>
            <a:r>
              <a:rPr lang="en-US" sz="1600" dirty="0">
                <a:effectLst/>
                <a:latin typeface="Calibri" panose="020F0502020204030204" pitchFamily="34" charset="0"/>
                <a:ea typeface="Calibri" panose="020F0502020204030204" pitchFamily="34" charset="0"/>
                <a:cs typeface="Calibri" panose="020F0502020204030204" pitchFamily="34" charset="0"/>
              </a:rPr>
              <a:t>What happens in these texts? How does David fail as a leader? What restores him? Does David display the same kind of self-assessment as the centurion at the cross? Do the same virtues that he displayed against Goliath, and with his mighty men, now condemn him as a king? David is morally injured by his actions. What does David do when he becomes convicted of deeds</a:t>
            </a:r>
            <a:r>
              <a:rPr lang="en-US" sz="1600" dirty="0">
                <a:latin typeface="Calibri" panose="020F0502020204030204" pitchFamily="34" charset="0"/>
                <a:ea typeface="Calibri" panose="020F0502020204030204" pitchFamily="34" charset="0"/>
                <a:cs typeface="Calibri" panose="020F0502020204030204" pitchFamily="34" charset="0"/>
              </a:rPr>
              <a:t>?</a:t>
            </a:r>
          </a:p>
          <a:p>
            <a:pPr marL="0" marR="0">
              <a:spcBef>
                <a:spcPts val="0"/>
              </a:spcBef>
              <a:spcAft>
                <a:spcPts val="0"/>
              </a:spcAft>
            </a:pPr>
            <a:r>
              <a:rPr lang="en-US" sz="1600" b="1" dirty="0">
                <a:effectLst/>
                <a:latin typeface="Calibri" panose="020F0502020204030204" pitchFamily="34" charset="0"/>
                <a:ea typeface="Calibri" panose="020F0502020204030204" pitchFamily="34" charset="0"/>
                <a:cs typeface="Calibri" panose="020F0502020204030204" pitchFamily="34" charset="0"/>
              </a:rPr>
              <a:t>Read Psalm 51. </a:t>
            </a:r>
            <a:r>
              <a:rPr lang="en-US" sz="1600" dirty="0">
                <a:effectLst/>
                <a:latin typeface="Calibri" panose="020F0502020204030204" pitchFamily="34" charset="0"/>
                <a:ea typeface="Calibri" panose="020F0502020204030204" pitchFamily="34" charset="0"/>
                <a:cs typeface="Calibri" panose="020F0502020204030204" pitchFamily="34" charset="0"/>
              </a:rPr>
              <a:t>This is David’s confession for killing an innocent man.</a:t>
            </a:r>
          </a:p>
          <a:p>
            <a:pPr marL="342900" marR="0" lvl="0" indent="-342900">
              <a:spcBef>
                <a:spcPts val="0"/>
              </a:spcBef>
              <a:spcAft>
                <a:spcPts val="0"/>
              </a:spcAft>
              <a:buFont typeface="Symbol" pitchFamily="2" charset="2"/>
              <a:buChar char=""/>
            </a:pPr>
            <a:r>
              <a:rPr lang="en-US" sz="1600" dirty="0">
                <a:effectLst/>
                <a:latin typeface="Calibri" panose="020F0502020204030204" pitchFamily="34" charset="0"/>
                <a:ea typeface="Calibri" panose="020F0502020204030204" pitchFamily="34" charset="0"/>
                <a:cs typeface="Calibri" panose="020F0502020204030204" pitchFamily="34" charset="0"/>
              </a:rPr>
              <a:t>What issues is he talking about? What do you think he is saying? Could this psalm be helpful to the centurion at the cross? How is David changing? What verses describe his changes? Are these verses helpful to you, as you deal with the consequences of your service?</a:t>
            </a:r>
          </a:p>
        </p:txBody>
      </p:sp>
      <p:pic>
        <p:nvPicPr>
          <p:cNvPr id="2" name="Picture 1">
            <a:extLst>
              <a:ext uri="{FF2B5EF4-FFF2-40B4-BE49-F238E27FC236}">
                <a16:creationId xmlns:a16="http://schemas.microsoft.com/office/drawing/2014/main" id="{16BD5716-BCDC-E9A2-67A2-252754FA16C1}"/>
              </a:ext>
            </a:extLst>
          </p:cNvPr>
          <p:cNvPicPr>
            <a:picLocks noChangeAspect="1"/>
          </p:cNvPicPr>
          <p:nvPr/>
        </p:nvPicPr>
        <p:blipFill>
          <a:blip r:embed="rId2"/>
          <a:stretch>
            <a:fillRect/>
          </a:stretch>
        </p:blipFill>
        <p:spPr>
          <a:xfrm>
            <a:off x="141893" y="6002574"/>
            <a:ext cx="1163521" cy="715854"/>
          </a:xfrm>
          <a:prstGeom prst="rect">
            <a:avLst/>
          </a:prstGeom>
        </p:spPr>
      </p:pic>
    </p:spTree>
    <p:extLst>
      <p:ext uri="{BB962C8B-B14F-4D97-AF65-F5344CB8AC3E}">
        <p14:creationId xmlns:p14="http://schemas.microsoft.com/office/powerpoint/2010/main" val="377528406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B0E7111F-AFF1-85C4-6E97-FEBD18448CF5}"/>
              </a:ext>
            </a:extLst>
          </p:cNvPr>
          <p:cNvSpPr>
            <a:spLocks noGrp="1"/>
          </p:cNvSpPr>
          <p:nvPr>
            <p:ph type="title"/>
          </p:nvPr>
        </p:nvSpPr>
        <p:spPr>
          <a:xfrm>
            <a:off x="1205644" y="440482"/>
            <a:ext cx="7509562" cy="1656709"/>
          </a:xfrm>
        </p:spPr>
        <p:txBody>
          <a:bodyPr>
            <a:normAutofit/>
          </a:bodyPr>
          <a:lstStyle/>
          <a:p>
            <a:pPr marL="0" marR="0" algn="r">
              <a:spcBef>
                <a:spcPts val="0"/>
              </a:spcBef>
              <a:spcAft>
                <a:spcPts val="0"/>
              </a:spcAft>
            </a:pPr>
            <a:r>
              <a:rPr lang="en-US" sz="2700" b="1" i="0" dirty="0">
                <a:latin typeface="+mn-lt"/>
              </a:rPr>
              <a:t>Study 4: </a:t>
            </a:r>
            <a:r>
              <a:rPr lang="en-US" sz="2700" b="1" i="0" dirty="0">
                <a:solidFill>
                  <a:schemeClr val="accent1">
                    <a:lumMod val="60000"/>
                    <a:lumOff val="40000"/>
                  </a:schemeClr>
                </a:solidFill>
                <a:latin typeface="+mn-lt"/>
              </a:rPr>
              <a:t>“We Are All Here in the </a:t>
            </a:r>
            <a:br>
              <a:rPr lang="en-US" sz="2700" b="1" i="0" dirty="0">
                <a:solidFill>
                  <a:schemeClr val="accent1">
                    <a:lumMod val="60000"/>
                    <a:lumOff val="40000"/>
                  </a:schemeClr>
                </a:solidFill>
                <a:latin typeface="+mn-lt"/>
              </a:rPr>
            </a:br>
            <a:r>
              <a:rPr lang="en-US" sz="2700" b="1" i="0" dirty="0">
                <a:solidFill>
                  <a:schemeClr val="accent1">
                    <a:lumMod val="60000"/>
                    <a:lumOff val="40000"/>
                  </a:schemeClr>
                </a:solidFill>
                <a:latin typeface="+mn-lt"/>
              </a:rPr>
              <a:t>Presence of God to Listen.”</a:t>
            </a:r>
            <a:br>
              <a:rPr lang="en-US" sz="2700" b="1" i="0" dirty="0">
                <a:latin typeface="+mn-lt"/>
              </a:rPr>
            </a:br>
            <a:r>
              <a:rPr lang="en-US" sz="2200" b="1" i="0" dirty="0">
                <a:latin typeface="+mn-lt"/>
              </a:rPr>
              <a:t>Peter and Cornelius (Acts 10:1-48)</a:t>
            </a:r>
          </a:p>
        </p:txBody>
      </p:sp>
      <p:sp>
        <p:nvSpPr>
          <p:cNvPr id="6" name="TextBox 5">
            <a:extLst>
              <a:ext uri="{FF2B5EF4-FFF2-40B4-BE49-F238E27FC236}">
                <a16:creationId xmlns:a16="http://schemas.microsoft.com/office/drawing/2014/main" id="{03F43410-F0CE-F3D4-1EAA-43A21F6D78DA}"/>
              </a:ext>
            </a:extLst>
          </p:cNvPr>
          <p:cNvSpPr txBox="1"/>
          <p:nvPr/>
        </p:nvSpPr>
        <p:spPr>
          <a:xfrm>
            <a:off x="141893" y="2329375"/>
            <a:ext cx="8880921" cy="2431435"/>
          </a:xfrm>
          <a:prstGeom prst="rect">
            <a:avLst/>
          </a:prstGeom>
          <a:noFill/>
        </p:spPr>
        <p:txBody>
          <a:bodyPr wrap="square">
            <a:spAutoFit/>
          </a:bodyPr>
          <a:lstStyle/>
          <a:p>
            <a:pPr marL="0" marR="0">
              <a:spcBef>
                <a:spcPts val="0"/>
              </a:spcBef>
              <a:spcAft>
                <a:spcPts val="0"/>
              </a:spcAft>
            </a:pPr>
            <a:r>
              <a:rPr lang="en-US" sz="2000" b="1" dirty="0">
                <a:latin typeface="Calibri" panose="020F0502020204030204" pitchFamily="34" charset="0"/>
                <a:ea typeface="Calibri" panose="020F0502020204030204" pitchFamily="34" charset="0"/>
                <a:cs typeface="Calibri" panose="020F0502020204030204" pitchFamily="34" charset="0"/>
              </a:rPr>
              <a:t>Introduction</a:t>
            </a:r>
          </a:p>
          <a:p>
            <a:pPr marL="285750" marR="0" indent="-285750">
              <a:spcBef>
                <a:spcPts val="600"/>
              </a:spcBef>
              <a:spcAft>
                <a:spcPts val="0"/>
              </a:spcAft>
              <a:buFont typeface="Arial" panose="020B0604020202020204" pitchFamily="34" charset="0"/>
              <a:buChar char="•"/>
            </a:pPr>
            <a:r>
              <a:rPr lang="en-US" sz="1600" dirty="0">
                <a:latin typeface="Calibri" panose="020F0502020204030204" pitchFamily="34" charset="0"/>
                <a:ea typeface="Calibri" panose="020F0502020204030204" pitchFamily="34" charset="0"/>
                <a:cs typeface="Calibri" panose="020F0502020204030204" pitchFamily="34" charset="0"/>
              </a:rPr>
              <a:t>T</a:t>
            </a:r>
            <a:r>
              <a:rPr lang="en-US" sz="1600" dirty="0">
                <a:effectLst/>
                <a:latin typeface="Calibri" panose="020F0502020204030204" pitchFamily="34" charset="0"/>
                <a:ea typeface="Calibri" panose="020F0502020204030204" pitchFamily="34" charset="0"/>
                <a:cs typeface="Calibri" panose="020F0502020204030204" pitchFamily="34" charset="0"/>
              </a:rPr>
              <a:t>his study focus upon values of </a:t>
            </a:r>
            <a:r>
              <a:rPr lang="en-US" sz="1600" b="1" dirty="0">
                <a:effectLst/>
                <a:latin typeface="Calibri" panose="020F0502020204030204" pitchFamily="34" charset="0"/>
                <a:ea typeface="Calibri" panose="020F0502020204030204" pitchFamily="34" charset="0"/>
                <a:cs typeface="Calibri" panose="020F0502020204030204" pitchFamily="34" charset="0"/>
              </a:rPr>
              <a:t>faith, family, community, and church</a:t>
            </a:r>
            <a:r>
              <a:rPr lang="en-US" sz="1600" dirty="0">
                <a:effectLst/>
                <a:latin typeface="Calibri" panose="020F0502020204030204" pitchFamily="34" charset="0"/>
                <a:ea typeface="Calibri" panose="020F0502020204030204" pitchFamily="34" charset="0"/>
                <a:cs typeface="Calibri" panose="020F0502020204030204" pitchFamily="34" charset="0"/>
              </a:rPr>
              <a:t>.</a:t>
            </a:r>
          </a:p>
          <a:p>
            <a:pPr marL="285750" marR="0" indent="-285750">
              <a:spcBef>
                <a:spcPts val="600"/>
              </a:spcBef>
              <a:spcAft>
                <a:spcPts val="0"/>
              </a:spcAft>
              <a:buFont typeface="Arial" panose="020B0604020202020204" pitchFamily="34" charset="0"/>
              <a:buChar char="•"/>
            </a:pPr>
            <a:r>
              <a:rPr lang="en-US" sz="1600" dirty="0">
                <a:effectLst/>
                <a:latin typeface="Calibri" panose="020F0502020204030204" pitchFamily="34" charset="0"/>
                <a:ea typeface="Calibri" panose="020F0502020204030204" pitchFamily="34" charset="0"/>
                <a:cs typeface="Calibri" panose="020F0502020204030204" pitchFamily="34" charset="0"/>
              </a:rPr>
              <a:t>This study is different than the other studies because it involves how God uses the personal practices of a centurion named Cornelius and the Apostle Peter to change the spiritual direction of Cornelius, his family, his community, his unit, and the church.</a:t>
            </a:r>
          </a:p>
          <a:p>
            <a:pPr marL="285750" marR="0" indent="-285750">
              <a:spcBef>
                <a:spcPts val="600"/>
              </a:spcBef>
              <a:spcAft>
                <a:spcPts val="0"/>
              </a:spcAft>
              <a:buFont typeface="Arial" panose="020B0604020202020204" pitchFamily="34" charset="0"/>
              <a:buChar char="•"/>
            </a:pPr>
            <a:r>
              <a:rPr lang="en-US" sz="1600" dirty="0">
                <a:latin typeface="Calibri" panose="020F0502020204030204" pitchFamily="34" charset="0"/>
                <a:ea typeface="Calibri" panose="020F0502020204030204" pitchFamily="34" charset="0"/>
                <a:cs typeface="Calibri" panose="020F0502020204030204" pitchFamily="34" charset="0"/>
              </a:rPr>
              <a:t>Cornelius was saying his personal prayers, and was then willing to gather his family, friends, and his community (which probably including some members from his unit) at God’s command.</a:t>
            </a:r>
          </a:p>
          <a:p>
            <a:pPr marL="285750" marR="0" indent="-285750">
              <a:spcBef>
                <a:spcPts val="600"/>
              </a:spcBef>
              <a:spcAft>
                <a:spcPts val="0"/>
              </a:spcAft>
              <a:buFont typeface="Arial" panose="020B0604020202020204" pitchFamily="34" charset="0"/>
              <a:buChar char="•"/>
            </a:pPr>
            <a:r>
              <a:rPr lang="en-US" sz="1600" dirty="0">
                <a:effectLst/>
                <a:latin typeface="Calibri" panose="020F0502020204030204" pitchFamily="34" charset="0"/>
                <a:ea typeface="Calibri" panose="020F0502020204030204" pitchFamily="34" charset="0"/>
                <a:cs typeface="Calibri" panose="020F0502020204030204" pitchFamily="34" charset="0"/>
              </a:rPr>
              <a:t>God honored this and used Cornelius as an opportunity to teach Peter and build the church.</a:t>
            </a:r>
          </a:p>
        </p:txBody>
      </p:sp>
      <p:pic>
        <p:nvPicPr>
          <p:cNvPr id="2" name="Picture 1">
            <a:extLst>
              <a:ext uri="{FF2B5EF4-FFF2-40B4-BE49-F238E27FC236}">
                <a16:creationId xmlns:a16="http://schemas.microsoft.com/office/drawing/2014/main" id="{7AAE1558-42DF-59B0-53CE-53ECAFAAEB6A}"/>
              </a:ext>
            </a:extLst>
          </p:cNvPr>
          <p:cNvPicPr>
            <a:picLocks noChangeAspect="1"/>
          </p:cNvPicPr>
          <p:nvPr/>
        </p:nvPicPr>
        <p:blipFill>
          <a:blip r:embed="rId2"/>
          <a:stretch>
            <a:fillRect/>
          </a:stretch>
        </p:blipFill>
        <p:spPr>
          <a:xfrm>
            <a:off x="141893" y="6002574"/>
            <a:ext cx="1163521" cy="715854"/>
          </a:xfrm>
          <a:prstGeom prst="rect">
            <a:avLst/>
          </a:prstGeom>
        </p:spPr>
      </p:pic>
    </p:spTree>
    <p:extLst>
      <p:ext uri="{BB962C8B-B14F-4D97-AF65-F5344CB8AC3E}">
        <p14:creationId xmlns:p14="http://schemas.microsoft.com/office/powerpoint/2010/main" val="143817139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628E5F83-E2A2-636B-8AEB-D5559218F497}"/>
              </a:ext>
            </a:extLst>
          </p:cNvPr>
          <p:cNvSpPr>
            <a:spLocks noGrp="1"/>
          </p:cNvSpPr>
          <p:nvPr>
            <p:ph type="title"/>
          </p:nvPr>
        </p:nvSpPr>
        <p:spPr>
          <a:xfrm>
            <a:off x="1305414" y="363783"/>
            <a:ext cx="7509562" cy="1656709"/>
          </a:xfrm>
        </p:spPr>
        <p:txBody>
          <a:bodyPr>
            <a:normAutofit/>
          </a:bodyPr>
          <a:lstStyle/>
          <a:p>
            <a:pPr marL="0" marR="0" algn="r">
              <a:spcBef>
                <a:spcPts val="0"/>
              </a:spcBef>
              <a:spcAft>
                <a:spcPts val="0"/>
              </a:spcAft>
            </a:pPr>
            <a:r>
              <a:rPr lang="en-US" sz="2700" b="1" i="0" dirty="0">
                <a:latin typeface="+mn-lt"/>
              </a:rPr>
              <a:t>Study 4: </a:t>
            </a:r>
            <a:r>
              <a:rPr lang="en-US" sz="2700" b="1" i="0" dirty="0">
                <a:solidFill>
                  <a:schemeClr val="accent1">
                    <a:lumMod val="60000"/>
                    <a:lumOff val="40000"/>
                  </a:schemeClr>
                </a:solidFill>
                <a:latin typeface="+mn-lt"/>
              </a:rPr>
              <a:t>“We Are All Here in the </a:t>
            </a:r>
            <a:br>
              <a:rPr lang="en-US" sz="2700" b="1" i="0" dirty="0">
                <a:solidFill>
                  <a:schemeClr val="accent1">
                    <a:lumMod val="60000"/>
                    <a:lumOff val="40000"/>
                  </a:schemeClr>
                </a:solidFill>
                <a:latin typeface="+mn-lt"/>
              </a:rPr>
            </a:br>
            <a:r>
              <a:rPr lang="en-US" sz="2700" b="1" i="0" dirty="0">
                <a:solidFill>
                  <a:schemeClr val="accent1">
                    <a:lumMod val="60000"/>
                    <a:lumOff val="40000"/>
                  </a:schemeClr>
                </a:solidFill>
                <a:latin typeface="+mn-lt"/>
              </a:rPr>
              <a:t>Presence of God to Listen.”</a:t>
            </a:r>
            <a:br>
              <a:rPr lang="en-US" sz="2700" b="1" i="0" dirty="0">
                <a:solidFill>
                  <a:schemeClr val="accent1">
                    <a:lumMod val="60000"/>
                    <a:lumOff val="40000"/>
                  </a:schemeClr>
                </a:solidFill>
                <a:latin typeface="+mn-lt"/>
              </a:rPr>
            </a:br>
            <a:r>
              <a:rPr lang="en-US" sz="2200" b="1" i="0" dirty="0">
                <a:latin typeface="+mn-lt"/>
              </a:rPr>
              <a:t>Peter and Cornelius  </a:t>
            </a:r>
          </a:p>
        </p:txBody>
      </p:sp>
      <p:sp>
        <p:nvSpPr>
          <p:cNvPr id="7" name="TextBox 6">
            <a:extLst>
              <a:ext uri="{FF2B5EF4-FFF2-40B4-BE49-F238E27FC236}">
                <a16:creationId xmlns:a16="http://schemas.microsoft.com/office/drawing/2014/main" id="{A6D92646-8771-E8E5-32CF-FEE6CA51295C}"/>
              </a:ext>
            </a:extLst>
          </p:cNvPr>
          <p:cNvSpPr txBox="1"/>
          <p:nvPr/>
        </p:nvSpPr>
        <p:spPr>
          <a:xfrm>
            <a:off x="664931" y="1759004"/>
            <a:ext cx="8337176" cy="4524315"/>
          </a:xfrm>
          <a:prstGeom prst="rect">
            <a:avLst/>
          </a:prstGeom>
          <a:noFill/>
        </p:spPr>
        <p:txBody>
          <a:bodyPr wrap="square">
            <a:spAutoFit/>
          </a:bodyPr>
          <a:lstStyle/>
          <a:p>
            <a:pPr marL="0" marR="0">
              <a:spcBef>
                <a:spcPts val="0"/>
              </a:spcBef>
              <a:spcAft>
                <a:spcPts val="0"/>
              </a:spcAft>
            </a:pPr>
            <a:r>
              <a:rPr lang="en-US" sz="1600" b="1" dirty="0">
                <a:effectLst/>
                <a:latin typeface="Calibri" panose="020F0502020204030204" pitchFamily="34" charset="0"/>
                <a:ea typeface="Calibri" panose="020F0502020204030204" pitchFamily="34" charset="0"/>
                <a:cs typeface="Calibri" panose="020F0502020204030204" pitchFamily="34" charset="0"/>
              </a:rPr>
              <a:t>Opening prayer.</a:t>
            </a:r>
            <a:br>
              <a:rPr lang="en-US" sz="1600" b="1" dirty="0">
                <a:effectLst/>
                <a:latin typeface="Calibri" panose="020F0502020204030204" pitchFamily="34" charset="0"/>
                <a:ea typeface="Calibri" panose="020F0502020204030204" pitchFamily="34" charset="0"/>
                <a:cs typeface="Calibri" panose="020F0502020204030204" pitchFamily="34" charset="0"/>
              </a:rPr>
            </a:br>
            <a:endParaRPr lang="en-US" sz="1600" dirty="0">
              <a:effectLst/>
              <a:latin typeface="Calibri" panose="020F0502020204030204" pitchFamily="34" charset="0"/>
              <a:ea typeface="Calibri" panose="020F0502020204030204" pitchFamily="34" charset="0"/>
              <a:cs typeface="Calibri" panose="020F0502020204030204" pitchFamily="34" charset="0"/>
            </a:endParaRPr>
          </a:p>
          <a:p>
            <a:pPr marL="0" marR="0">
              <a:spcBef>
                <a:spcPts val="0"/>
              </a:spcBef>
              <a:spcAft>
                <a:spcPts val="0"/>
              </a:spcAft>
            </a:pPr>
            <a:r>
              <a:rPr lang="en-US" sz="1600" dirty="0">
                <a:effectLst/>
                <a:latin typeface="Calibri" panose="020F0502020204030204" pitchFamily="34" charset="0"/>
                <a:ea typeface="Calibri" panose="020F0502020204030204" pitchFamily="34" charset="0"/>
                <a:cs typeface="Calibri" panose="020F0502020204030204" pitchFamily="34" charset="0"/>
              </a:rPr>
              <a:t>Read </a:t>
            </a:r>
            <a:r>
              <a:rPr lang="en-US" sz="1600" b="1" dirty="0">
                <a:effectLst/>
                <a:latin typeface="Calibri" panose="020F0502020204030204" pitchFamily="34" charset="0"/>
                <a:ea typeface="Calibri" panose="020F0502020204030204" pitchFamily="34" charset="0"/>
                <a:cs typeface="Calibri" panose="020F0502020204030204" pitchFamily="34" charset="0"/>
              </a:rPr>
              <a:t>Acts 10:1-48:</a:t>
            </a:r>
          </a:p>
          <a:p>
            <a:pPr marL="342900" marR="0" lvl="0" indent="-342900">
              <a:spcBef>
                <a:spcPts val="0"/>
              </a:spcBef>
              <a:spcAft>
                <a:spcPts val="0"/>
              </a:spcAft>
              <a:buFont typeface="Symbol" pitchFamily="2" charset="2"/>
              <a:buChar char=""/>
            </a:pPr>
            <a:r>
              <a:rPr lang="en-US" sz="1600" dirty="0">
                <a:effectLst/>
                <a:latin typeface="Calibri" panose="020F0502020204030204" pitchFamily="34" charset="0"/>
                <a:ea typeface="Calibri" panose="020F0502020204030204" pitchFamily="34" charset="0"/>
                <a:cs typeface="Calibri" panose="020F0502020204030204" pitchFamily="34" charset="0"/>
              </a:rPr>
              <a:t>What happens in verses 1-8?</a:t>
            </a:r>
          </a:p>
          <a:p>
            <a:pPr marL="342900" marR="0" lvl="0" indent="-342900">
              <a:spcBef>
                <a:spcPts val="0"/>
              </a:spcBef>
              <a:spcAft>
                <a:spcPts val="0"/>
              </a:spcAft>
              <a:buFont typeface="Symbol" pitchFamily="2" charset="2"/>
              <a:buChar char=""/>
            </a:pPr>
            <a:r>
              <a:rPr lang="en-US" sz="1600" dirty="0">
                <a:effectLst/>
                <a:latin typeface="Calibri" panose="020F0502020204030204" pitchFamily="34" charset="0"/>
                <a:ea typeface="Calibri" panose="020F0502020204030204" pitchFamily="34" charset="0"/>
                <a:cs typeface="Calibri" panose="020F0502020204030204" pitchFamily="34" charset="0"/>
              </a:rPr>
              <a:t>Cornelius is a Roman -  who might he have been praying to? What do you think Cornelius is praying about? How does God respond to the prayers? What is Cornelius’ reaction?</a:t>
            </a:r>
          </a:p>
          <a:p>
            <a:pPr marL="342900" marR="0" lvl="0" indent="-342900">
              <a:spcBef>
                <a:spcPts val="0"/>
              </a:spcBef>
              <a:spcAft>
                <a:spcPts val="0"/>
              </a:spcAft>
              <a:buFont typeface="Symbol" pitchFamily="2" charset="2"/>
              <a:buChar char=""/>
            </a:pPr>
            <a:r>
              <a:rPr lang="en-US" sz="1600" dirty="0">
                <a:effectLst/>
                <a:latin typeface="Calibri" panose="020F0502020204030204" pitchFamily="34" charset="0"/>
                <a:ea typeface="Calibri" panose="020F0502020204030204" pitchFamily="34" charset="0"/>
                <a:cs typeface="Calibri" panose="020F0502020204030204" pitchFamily="34" charset="0"/>
              </a:rPr>
              <a:t>Why does God answer Cornelius’ prayers? What does the angel tell him? Who does Cornelius trust with the mission? What makes this soldier devout?</a:t>
            </a:r>
          </a:p>
          <a:p>
            <a:pPr marL="0" marR="0">
              <a:spcBef>
                <a:spcPts val="0"/>
              </a:spcBef>
              <a:spcAft>
                <a:spcPts val="0"/>
              </a:spcAft>
            </a:pPr>
            <a:r>
              <a:rPr lang="en-US" sz="1600" dirty="0">
                <a:effectLst/>
                <a:latin typeface="Calibri" panose="020F0502020204030204" pitchFamily="34" charset="0"/>
                <a:ea typeface="Calibri" panose="020F0502020204030204" pitchFamily="34" charset="0"/>
                <a:cs typeface="Calibri" panose="020F0502020204030204" pitchFamily="34" charset="0"/>
              </a:rPr>
              <a:t> </a:t>
            </a:r>
          </a:p>
          <a:p>
            <a:pPr marL="0" marR="0">
              <a:spcBef>
                <a:spcPts val="0"/>
              </a:spcBef>
              <a:spcAft>
                <a:spcPts val="0"/>
              </a:spcAft>
            </a:pPr>
            <a:r>
              <a:rPr lang="en-US" sz="1600" dirty="0">
                <a:effectLst/>
                <a:latin typeface="Calibri" panose="020F0502020204030204" pitchFamily="34" charset="0"/>
                <a:ea typeface="Calibri" panose="020F0502020204030204" pitchFamily="34" charset="0"/>
                <a:cs typeface="Calibri" panose="020F0502020204030204" pitchFamily="34" charset="0"/>
              </a:rPr>
              <a:t>Focus on </a:t>
            </a:r>
            <a:r>
              <a:rPr lang="en-US" sz="1600" b="1" dirty="0">
                <a:effectLst/>
                <a:latin typeface="Calibri" panose="020F0502020204030204" pitchFamily="34" charset="0"/>
                <a:ea typeface="Calibri" panose="020F0502020204030204" pitchFamily="34" charset="0"/>
                <a:cs typeface="Calibri" panose="020F0502020204030204" pitchFamily="34" charset="0"/>
              </a:rPr>
              <a:t>verses 9-24</a:t>
            </a:r>
            <a:r>
              <a:rPr lang="en-US" sz="1600" dirty="0">
                <a:effectLst/>
                <a:latin typeface="Calibri" panose="020F0502020204030204" pitchFamily="34" charset="0"/>
                <a:ea typeface="Calibri" panose="020F0502020204030204" pitchFamily="34" charset="0"/>
                <a:cs typeface="Calibri" panose="020F0502020204030204" pitchFamily="34" charset="0"/>
              </a:rPr>
              <a:t>:</a:t>
            </a:r>
          </a:p>
          <a:p>
            <a:pPr marL="342900" marR="0" lvl="0" indent="-342900">
              <a:spcBef>
                <a:spcPts val="0"/>
              </a:spcBef>
              <a:spcAft>
                <a:spcPts val="0"/>
              </a:spcAft>
              <a:buFont typeface="Symbol" pitchFamily="2" charset="2"/>
              <a:buChar char=""/>
            </a:pPr>
            <a:r>
              <a:rPr lang="en-US" sz="1600" dirty="0">
                <a:effectLst/>
                <a:latin typeface="Calibri" panose="020F0502020204030204" pitchFamily="34" charset="0"/>
                <a:ea typeface="Calibri" panose="020F0502020204030204" pitchFamily="34" charset="0"/>
                <a:cs typeface="Calibri" panose="020F0502020204030204" pitchFamily="34" charset="0"/>
              </a:rPr>
              <a:t>What do you think Peter was praying about? God’s answer presented Peter with a problem -  what was the problem? How did he respond to God?</a:t>
            </a:r>
          </a:p>
          <a:p>
            <a:pPr marL="342900" marR="0" lvl="0" indent="-342900">
              <a:spcBef>
                <a:spcPts val="0"/>
              </a:spcBef>
              <a:spcAft>
                <a:spcPts val="0"/>
              </a:spcAft>
              <a:buFont typeface="Symbol" pitchFamily="2" charset="2"/>
              <a:buChar char=""/>
            </a:pPr>
            <a:r>
              <a:rPr lang="en-US" sz="1600" dirty="0">
                <a:effectLst/>
                <a:latin typeface="Calibri" panose="020F0502020204030204" pitchFamily="34" charset="0"/>
                <a:ea typeface="Calibri" panose="020F0502020204030204" pitchFamily="34" charset="0"/>
                <a:cs typeface="Calibri" panose="020F0502020204030204" pitchFamily="34" charset="0"/>
              </a:rPr>
              <a:t>How did God answer Peter’s objection? What three things did he tell Peter to do?</a:t>
            </a:r>
          </a:p>
          <a:p>
            <a:pPr marR="0" lvl="0">
              <a:spcBef>
                <a:spcPts val="0"/>
              </a:spcBef>
              <a:spcAft>
                <a:spcPts val="0"/>
              </a:spcAft>
            </a:pPr>
            <a:endParaRPr lang="en-US" sz="1600" dirty="0">
              <a:effectLst/>
              <a:latin typeface="Calibri" panose="020F0502020204030204" pitchFamily="34" charset="0"/>
              <a:ea typeface="Calibri" panose="020F0502020204030204" pitchFamily="34" charset="0"/>
              <a:cs typeface="Calibri" panose="020F0502020204030204" pitchFamily="34" charset="0"/>
            </a:endParaRPr>
          </a:p>
          <a:p>
            <a:pPr marR="0" lvl="0">
              <a:spcBef>
                <a:spcPts val="0"/>
              </a:spcBef>
              <a:spcAft>
                <a:spcPts val="0"/>
              </a:spcAft>
            </a:pPr>
            <a:r>
              <a:rPr lang="en-US" sz="1600" dirty="0">
                <a:effectLst/>
                <a:latin typeface="Calibri" panose="020F0502020204030204" pitchFamily="34" charset="0"/>
                <a:ea typeface="Calibri" panose="020F0502020204030204" pitchFamily="34" charset="0"/>
                <a:cs typeface="Calibri" panose="020F0502020204030204" pitchFamily="34" charset="0"/>
              </a:rPr>
              <a:t>Look at verses </a:t>
            </a:r>
            <a:r>
              <a:rPr lang="en-US" sz="1600" b="1" dirty="0">
                <a:effectLst/>
                <a:latin typeface="Calibri" panose="020F0502020204030204" pitchFamily="34" charset="0"/>
                <a:ea typeface="Calibri" panose="020F0502020204030204" pitchFamily="34" charset="0"/>
                <a:cs typeface="Calibri" panose="020F0502020204030204" pitchFamily="34" charset="0"/>
              </a:rPr>
              <a:t>19-22</a:t>
            </a:r>
            <a:r>
              <a:rPr lang="en-US" sz="1600" dirty="0">
                <a:effectLst/>
                <a:latin typeface="Calibri" panose="020F0502020204030204" pitchFamily="34" charset="0"/>
                <a:ea typeface="Calibri" panose="020F0502020204030204" pitchFamily="34" charset="0"/>
                <a:cs typeface="Calibri" panose="020F0502020204030204" pitchFamily="34" charset="0"/>
              </a:rPr>
              <a:t>. Notice the devout soldiers brought two “battle buddies” with</a:t>
            </a:r>
          </a:p>
          <a:p>
            <a:pPr marR="0" lvl="0">
              <a:spcBef>
                <a:spcPts val="0"/>
              </a:spcBef>
              <a:spcAft>
                <a:spcPts val="0"/>
              </a:spcAft>
            </a:pPr>
            <a:r>
              <a:rPr lang="en-US" sz="1600" dirty="0">
                <a:latin typeface="Calibri" panose="020F0502020204030204" pitchFamily="34" charset="0"/>
                <a:ea typeface="Calibri" panose="020F0502020204030204" pitchFamily="34" charset="0"/>
                <a:cs typeface="Calibri" panose="020F0502020204030204" pitchFamily="34" charset="0"/>
              </a:rPr>
              <a:t>              </a:t>
            </a:r>
            <a:r>
              <a:rPr lang="en-US" sz="1600" dirty="0">
                <a:effectLst/>
                <a:latin typeface="Calibri" panose="020F0502020204030204" pitchFamily="34" charset="0"/>
                <a:ea typeface="Calibri" panose="020F0502020204030204" pitchFamily="34" charset="0"/>
                <a:cs typeface="Calibri" panose="020F0502020204030204" pitchFamily="34" charset="0"/>
              </a:rPr>
              <a:t>them. How do the soldiers describe their commander? How does Peter    </a:t>
            </a:r>
            <a:br>
              <a:rPr lang="en-US" sz="1600" dirty="0">
                <a:effectLst/>
                <a:latin typeface="Calibri" panose="020F0502020204030204" pitchFamily="34" charset="0"/>
                <a:ea typeface="Calibri" panose="020F0502020204030204" pitchFamily="34" charset="0"/>
                <a:cs typeface="Calibri" panose="020F0502020204030204" pitchFamily="34" charset="0"/>
              </a:rPr>
            </a:br>
            <a:r>
              <a:rPr lang="en-US" sz="1600" dirty="0">
                <a:effectLst/>
                <a:latin typeface="Calibri" panose="020F0502020204030204" pitchFamily="34" charset="0"/>
                <a:ea typeface="Calibri" panose="020F0502020204030204" pitchFamily="34" charset="0"/>
                <a:cs typeface="Calibri" panose="020F0502020204030204" pitchFamily="34" charset="0"/>
              </a:rPr>
              <a:t>              respond?</a:t>
            </a:r>
          </a:p>
          <a:p>
            <a:pPr marL="0" marR="0">
              <a:spcBef>
                <a:spcPts val="0"/>
              </a:spcBef>
              <a:spcAft>
                <a:spcPts val="0"/>
              </a:spcAft>
            </a:pPr>
            <a:r>
              <a:rPr lang="en-US" sz="1600" dirty="0">
                <a:effectLst/>
                <a:latin typeface="Calibri" panose="020F0502020204030204" pitchFamily="34" charset="0"/>
                <a:ea typeface="Calibri" panose="020F0502020204030204" pitchFamily="34" charset="0"/>
                <a:cs typeface="Calibri" panose="020F0502020204030204" pitchFamily="34" charset="0"/>
              </a:rPr>
              <a:t>  </a:t>
            </a:r>
          </a:p>
        </p:txBody>
      </p:sp>
      <p:pic>
        <p:nvPicPr>
          <p:cNvPr id="2" name="Picture 1">
            <a:extLst>
              <a:ext uri="{FF2B5EF4-FFF2-40B4-BE49-F238E27FC236}">
                <a16:creationId xmlns:a16="http://schemas.microsoft.com/office/drawing/2014/main" id="{1E064602-A45F-7CB4-E877-61107CBA9F43}"/>
              </a:ext>
            </a:extLst>
          </p:cNvPr>
          <p:cNvPicPr>
            <a:picLocks noChangeAspect="1"/>
          </p:cNvPicPr>
          <p:nvPr/>
        </p:nvPicPr>
        <p:blipFill>
          <a:blip r:embed="rId2"/>
          <a:stretch>
            <a:fillRect/>
          </a:stretch>
        </p:blipFill>
        <p:spPr>
          <a:xfrm>
            <a:off x="141893" y="6002573"/>
            <a:ext cx="1163521" cy="715854"/>
          </a:xfrm>
          <a:prstGeom prst="rect">
            <a:avLst/>
          </a:prstGeom>
        </p:spPr>
      </p:pic>
    </p:spTree>
    <p:extLst>
      <p:ext uri="{BB962C8B-B14F-4D97-AF65-F5344CB8AC3E}">
        <p14:creationId xmlns:p14="http://schemas.microsoft.com/office/powerpoint/2010/main" val="286932767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6F2B236F-D9DC-9491-F8A1-55A41E04C1B7}"/>
              </a:ext>
            </a:extLst>
          </p:cNvPr>
          <p:cNvSpPr txBox="1"/>
          <p:nvPr/>
        </p:nvSpPr>
        <p:spPr>
          <a:xfrm>
            <a:off x="264404" y="1854969"/>
            <a:ext cx="8802477" cy="3693319"/>
          </a:xfrm>
          <a:prstGeom prst="rect">
            <a:avLst/>
          </a:prstGeom>
          <a:noFill/>
        </p:spPr>
        <p:txBody>
          <a:bodyPr wrap="square">
            <a:spAutoFit/>
          </a:bodyPr>
          <a:lstStyle/>
          <a:p>
            <a:pPr marL="0" marR="0">
              <a:spcBef>
                <a:spcPts val="0"/>
              </a:spcBef>
              <a:spcAft>
                <a:spcPts val="0"/>
              </a:spcAft>
            </a:pPr>
            <a:r>
              <a:rPr lang="en-US" dirty="0">
                <a:effectLst/>
                <a:latin typeface="Calibri" panose="020F0502020204030204" pitchFamily="34" charset="0"/>
                <a:ea typeface="Calibri" panose="020F0502020204030204" pitchFamily="34" charset="0"/>
                <a:cs typeface="Calibri" panose="020F0502020204030204" pitchFamily="34" charset="0"/>
              </a:rPr>
              <a:t>Focus on </a:t>
            </a:r>
            <a:r>
              <a:rPr lang="en-US" b="1" dirty="0">
                <a:effectLst/>
                <a:latin typeface="Calibri" panose="020F0502020204030204" pitchFamily="34" charset="0"/>
                <a:ea typeface="Calibri" panose="020F0502020204030204" pitchFamily="34" charset="0"/>
                <a:cs typeface="Calibri" panose="020F0502020204030204" pitchFamily="34" charset="0"/>
              </a:rPr>
              <a:t>verses 25-33:</a:t>
            </a:r>
          </a:p>
          <a:p>
            <a:pPr marL="342900" marR="0" lvl="0" indent="-342900">
              <a:spcBef>
                <a:spcPts val="0"/>
              </a:spcBef>
              <a:spcAft>
                <a:spcPts val="0"/>
              </a:spcAft>
              <a:buFont typeface="Symbol" pitchFamily="2" charset="2"/>
              <a:buChar char=""/>
            </a:pPr>
            <a:r>
              <a:rPr lang="en-US" dirty="0">
                <a:effectLst/>
                <a:latin typeface="Calibri" panose="020F0502020204030204" pitchFamily="34" charset="0"/>
                <a:ea typeface="Calibri" panose="020F0502020204030204" pitchFamily="34" charset="0"/>
                <a:cs typeface="Calibri" panose="020F0502020204030204" pitchFamily="34" charset="0"/>
              </a:rPr>
              <a:t>How did Cornelius react when Peter showed up at his house? How did Peter respond?</a:t>
            </a:r>
          </a:p>
          <a:p>
            <a:pPr marL="342900" marR="0" lvl="0" indent="-342900">
              <a:spcBef>
                <a:spcPts val="0"/>
              </a:spcBef>
              <a:spcAft>
                <a:spcPts val="0"/>
              </a:spcAft>
              <a:buFont typeface="Symbol" pitchFamily="2" charset="2"/>
              <a:buChar char=""/>
            </a:pPr>
            <a:r>
              <a:rPr lang="en-US" dirty="0">
                <a:effectLst/>
                <a:latin typeface="Calibri" panose="020F0502020204030204" pitchFamily="34" charset="0"/>
                <a:ea typeface="Calibri" panose="020F0502020204030204" pitchFamily="34" charset="0"/>
                <a:cs typeface="Calibri" panose="020F0502020204030204" pitchFamily="34" charset="0"/>
              </a:rPr>
              <a:t>Notice verse 27 – why was there a large crowd at Cornelius’ house? Who was in the crowd?</a:t>
            </a:r>
          </a:p>
          <a:p>
            <a:pPr marL="342900" marR="0" lvl="0" indent="-342900">
              <a:spcBef>
                <a:spcPts val="0"/>
              </a:spcBef>
              <a:spcAft>
                <a:spcPts val="0"/>
              </a:spcAft>
              <a:buFont typeface="Symbol" pitchFamily="2" charset="2"/>
              <a:buChar char=""/>
            </a:pPr>
            <a:r>
              <a:rPr lang="en-US" dirty="0">
                <a:effectLst/>
                <a:latin typeface="Calibri" panose="020F0502020204030204" pitchFamily="34" charset="0"/>
                <a:ea typeface="Calibri" panose="020F0502020204030204" pitchFamily="34" charset="0"/>
                <a:cs typeface="Calibri" panose="020F0502020204030204" pitchFamily="34" charset="0"/>
              </a:rPr>
              <a:t>In verses 28-34, what does Peter tell Cornelius? Why was he hesitant to go to Cornelius’ house? Why did he think Cornelius was unacceptable to God? How does Cornelius respond to Peter? What does he want Peter to do?</a:t>
            </a:r>
          </a:p>
          <a:p>
            <a:pPr marL="0" marR="0">
              <a:spcBef>
                <a:spcPts val="0"/>
              </a:spcBef>
              <a:spcAft>
                <a:spcPts val="0"/>
              </a:spcAft>
            </a:pPr>
            <a:r>
              <a:rPr lang="en-US" dirty="0">
                <a:effectLst/>
                <a:latin typeface="Calibri" panose="020F0502020204030204" pitchFamily="34" charset="0"/>
                <a:ea typeface="Calibri" panose="020F0502020204030204" pitchFamily="34" charset="0"/>
                <a:cs typeface="Calibri" panose="020F0502020204030204" pitchFamily="34" charset="0"/>
              </a:rPr>
              <a:t> </a:t>
            </a:r>
          </a:p>
          <a:p>
            <a:pPr marL="0" marR="0">
              <a:spcBef>
                <a:spcPts val="0"/>
              </a:spcBef>
              <a:spcAft>
                <a:spcPts val="0"/>
              </a:spcAft>
            </a:pPr>
            <a:r>
              <a:rPr lang="en-US" dirty="0">
                <a:effectLst/>
                <a:latin typeface="Calibri" panose="020F0502020204030204" pitchFamily="34" charset="0"/>
                <a:ea typeface="Calibri" panose="020F0502020204030204" pitchFamily="34" charset="0"/>
                <a:cs typeface="Calibri" panose="020F0502020204030204" pitchFamily="34" charset="0"/>
              </a:rPr>
              <a:t>Focus on </a:t>
            </a:r>
            <a:r>
              <a:rPr lang="en-US" b="1" dirty="0">
                <a:effectLst/>
                <a:latin typeface="Calibri" panose="020F0502020204030204" pitchFamily="34" charset="0"/>
                <a:ea typeface="Calibri" panose="020F0502020204030204" pitchFamily="34" charset="0"/>
                <a:cs typeface="Calibri" panose="020F0502020204030204" pitchFamily="34" charset="0"/>
              </a:rPr>
              <a:t>verses 33-48:</a:t>
            </a:r>
          </a:p>
          <a:p>
            <a:pPr marL="342900" marR="0" lvl="0" indent="-342900">
              <a:spcBef>
                <a:spcPts val="0"/>
              </a:spcBef>
              <a:spcAft>
                <a:spcPts val="0"/>
              </a:spcAft>
              <a:buFont typeface="Symbol" pitchFamily="2" charset="2"/>
              <a:buChar char=""/>
            </a:pPr>
            <a:r>
              <a:rPr lang="en-US" dirty="0">
                <a:effectLst/>
                <a:latin typeface="Calibri" panose="020F0502020204030204" pitchFamily="34" charset="0"/>
                <a:ea typeface="Calibri" panose="020F0502020204030204" pitchFamily="34" charset="0"/>
                <a:cs typeface="Calibri" panose="020F0502020204030204" pitchFamily="34" charset="0"/>
              </a:rPr>
              <a:t>How does Peter respond to Cornelius? What does he tell Cornelius that God is doing with them? What does Peter proclaim to the crowd gathered at Cornelius’ home?</a:t>
            </a:r>
          </a:p>
          <a:p>
            <a:pPr marL="342900" marR="0" lvl="0" indent="-342900">
              <a:spcBef>
                <a:spcPts val="0"/>
              </a:spcBef>
              <a:spcAft>
                <a:spcPts val="0"/>
              </a:spcAft>
              <a:buFont typeface="Symbol" pitchFamily="2" charset="2"/>
              <a:buChar char=""/>
            </a:pPr>
            <a:r>
              <a:rPr lang="en-US" dirty="0">
                <a:effectLst/>
                <a:latin typeface="Calibri" panose="020F0502020204030204" pitchFamily="34" charset="0"/>
                <a:ea typeface="Calibri" panose="020F0502020204030204" pitchFamily="34" charset="0"/>
                <a:cs typeface="Calibri" panose="020F0502020204030204" pitchFamily="34" charset="0"/>
              </a:rPr>
              <a:t>What happened after Peter spoke? How did the crowd respond?</a:t>
            </a:r>
          </a:p>
          <a:p>
            <a:pPr marL="342900" marR="0" lvl="0" indent="-342900">
              <a:spcBef>
                <a:spcPts val="0"/>
              </a:spcBef>
              <a:spcAft>
                <a:spcPts val="0"/>
              </a:spcAft>
              <a:buFont typeface="Symbol" pitchFamily="2" charset="2"/>
              <a:buChar char=""/>
            </a:pPr>
            <a:r>
              <a:rPr lang="en-US" dirty="0">
                <a:effectLst/>
                <a:latin typeface="Calibri" panose="020F0502020204030204" pitchFamily="34" charset="0"/>
                <a:ea typeface="Calibri" panose="020F0502020204030204" pitchFamily="34" charset="0"/>
                <a:cs typeface="Calibri" panose="020F0502020204030204" pitchFamily="34" charset="0"/>
              </a:rPr>
              <a:t>What did Peter do and say when he witnessed God’s actions and the peoples’ response?</a:t>
            </a:r>
          </a:p>
        </p:txBody>
      </p:sp>
      <p:sp>
        <p:nvSpPr>
          <p:cNvPr id="7" name="Title 1">
            <a:extLst>
              <a:ext uri="{FF2B5EF4-FFF2-40B4-BE49-F238E27FC236}">
                <a16:creationId xmlns:a16="http://schemas.microsoft.com/office/drawing/2014/main" id="{0925B81D-6DDC-1A91-77C2-19BDB363B991}"/>
              </a:ext>
            </a:extLst>
          </p:cNvPr>
          <p:cNvSpPr>
            <a:spLocks noGrp="1"/>
          </p:cNvSpPr>
          <p:nvPr>
            <p:ph type="title"/>
          </p:nvPr>
        </p:nvSpPr>
        <p:spPr>
          <a:xfrm>
            <a:off x="1305414" y="198260"/>
            <a:ext cx="7509562" cy="1656709"/>
          </a:xfrm>
        </p:spPr>
        <p:txBody>
          <a:bodyPr>
            <a:normAutofit/>
          </a:bodyPr>
          <a:lstStyle/>
          <a:p>
            <a:pPr marL="0" marR="0" algn="r">
              <a:spcBef>
                <a:spcPts val="0"/>
              </a:spcBef>
              <a:spcAft>
                <a:spcPts val="0"/>
              </a:spcAft>
            </a:pPr>
            <a:r>
              <a:rPr lang="en-US" sz="2700" b="1" i="0" dirty="0">
                <a:latin typeface="+mn-lt"/>
              </a:rPr>
              <a:t>Study 4: </a:t>
            </a:r>
            <a:r>
              <a:rPr lang="en-US" sz="2700" b="1" i="0" dirty="0">
                <a:solidFill>
                  <a:schemeClr val="accent1">
                    <a:lumMod val="60000"/>
                    <a:lumOff val="40000"/>
                  </a:schemeClr>
                </a:solidFill>
                <a:latin typeface="+mn-lt"/>
              </a:rPr>
              <a:t>“We Are All Here in the </a:t>
            </a:r>
            <a:br>
              <a:rPr lang="en-US" sz="2700" b="1" i="0" dirty="0">
                <a:solidFill>
                  <a:schemeClr val="accent1">
                    <a:lumMod val="60000"/>
                    <a:lumOff val="40000"/>
                  </a:schemeClr>
                </a:solidFill>
                <a:latin typeface="+mn-lt"/>
              </a:rPr>
            </a:br>
            <a:r>
              <a:rPr lang="en-US" sz="2700" b="1" i="0" dirty="0">
                <a:solidFill>
                  <a:schemeClr val="accent1">
                    <a:lumMod val="60000"/>
                    <a:lumOff val="40000"/>
                  </a:schemeClr>
                </a:solidFill>
                <a:latin typeface="+mn-lt"/>
              </a:rPr>
              <a:t>Presence of God to Listen.”</a:t>
            </a:r>
            <a:br>
              <a:rPr lang="en-US" sz="2700" b="1" i="0" dirty="0">
                <a:latin typeface="+mn-lt"/>
              </a:rPr>
            </a:br>
            <a:r>
              <a:rPr lang="en-US" sz="2200" b="1" i="0" dirty="0">
                <a:latin typeface="+mn-lt"/>
              </a:rPr>
              <a:t>Peter and Cornelius</a:t>
            </a:r>
          </a:p>
        </p:txBody>
      </p:sp>
      <p:pic>
        <p:nvPicPr>
          <p:cNvPr id="2" name="Picture 1">
            <a:extLst>
              <a:ext uri="{FF2B5EF4-FFF2-40B4-BE49-F238E27FC236}">
                <a16:creationId xmlns:a16="http://schemas.microsoft.com/office/drawing/2014/main" id="{8203918E-8E92-014A-5650-A19EE68713B4}"/>
              </a:ext>
            </a:extLst>
          </p:cNvPr>
          <p:cNvPicPr>
            <a:picLocks noChangeAspect="1"/>
          </p:cNvPicPr>
          <p:nvPr/>
        </p:nvPicPr>
        <p:blipFill>
          <a:blip r:embed="rId2"/>
          <a:stretch>
            <a:fillRect/>
          </a:stretch>
        </p:blipFill>
        <p:spPr>
          <a:xfrm>
            <a:off x="141893" y="6002574"/>
            <a:ext cx="1163521" cy="715854"/>
          </a:xfrm>
          <a:prstGeom prst="rect">
            <a:avLst/>
          </a:prstGeom>
        </p:spPr>
      </p:pic>
    </p:spTree>
    <p:extLst>
      <p:ext uri="{BB962C8B-B14F-4D97-AF65-F5344CB8AC3E}">
        <p14:creationId xmlns:p14="http://schemas.microsoft.com/office/powerpoint/2010/main" val="350213390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CFCC9AF5-6A22-C000-D93D-7E58E65054F2}"/>
              </a:ext>
            </a:extLst>
          </p:cNvPr>
          <p:cNvSpPr txBox="1"/>
          <p:nvPr/>
        </p:nvSpPr>
        <p:spPr>
          <a:xfrm>
            <a:off x="329180" y="1777850"/>
            <a:ext cx="8814820" cy="3970318"/>
          </a:xfrm>
          <a:prstGeom prst="rect">
            <a:avLst/>
          </a:prstGeom>
          <a:noFill/>
        </p:spPr>
        <p:txBody>
          <a:bodyPr wrap="square">
            <a:spAutoFit/>
          </a:bodyPr>
          <a:lstStyle/>
          <a:p>
            <a:pPr marL="0" marR="0" algn="just">
              <a:spcBef>
                <a:spcPts val="0"/>
              </a:spcBef>
              <a:spcAft>
                <a:spcPts val="0"/>
              </a:spcAft>
            </a:pPr>
            <a:r>
              <a:rPr lang="en-US" sz="1800" b="1" dirty="0">
                <a:effectLst/>
                <a:latin typeface="Calibri" panose="020F0502020204030204" pitchFamily="34" charset="0"/>
                <a:ea typeface="Calibri" panose="020F0502020204030204" pitchFamily="34" charset="0"/>
                <a:cs typeface="Arial" panose="020B0604020202020204" pitchFamily="34" charset="0"/>
              </a:rPr>
              <a:t>Read Psalm 128:</a:t>
            </a:r>
          </a:p>
          <a:p>
            <a:pPr marL="342900" marR="0" lvl="0" indent="-342900" algn="just">
              <a:spcBef>
                <a:spcPts val="0"/>
              </a:spcBef>
              <a:spcAft>
                <a:spcPts val="0"/>
              </a:spcAft>
              <a:buFont typeface="Symbol" pitchFamily="2" charset="2"/>
              <a:buChar char=""/>
            </a:pPr>
            <a:r>
              <a:rPr lang="en-US" sz="1800" dirty="0">
                <a:effectLst/>
                <a:latin typeface="Calibri" panose="020F0502020204030204" pitchFamily="34" charset="0"/>
                <a:ea typeface="Calibri" panose="020F0502020204030204" pitchFamily="34" charset="0"/>
                <a:cs typeface="Arial" panose="020B0604020202020204" pitchFamily="34" charset="0"/>
              </a:rPr>
              <a:t>How do you think this psalm could be the prayer of Cornelius, Peter, and the church? </a:t>
            </a:r>
          </a:p>
          <a:p>
            <a:pPr marL="342900" marR="0" lvl="0" indent="-342900" algn="just">
              <a:spcBef>
                <a:spcPts val="0"/>
              </a:spcBef>
              <a:spcAft>
                <a:spcPts val="0"/>
              </a:spcAft>
              <a:buFont typeface="Symbol" pitchFamily="2" charset="2"/>
              <a:buChar char=""/>
            </a:pPr>
            <a:r>
              <a:rPr lang="en-US" sz="1800" dirty="0">
                <a:effectLst/>
                <a:latin typeface="Calibri" panose="020F0502020204030204" pitchFamily="34" charset="0"/>
                <a:ea typeface="Calibri" panose="020F0502020204030204" pitchFamily="34" charset="0"/>
                <a:cs typeface="Arial" panose="020B0604020202020204" pitchFamily="34" charset="0"/>
              </a:rPr>
              <a:t>What is the blessing of God and the peace of Christ that applies to the church?</a:t>
            </a:r>
          </a:p>
          <a:p>
            <a:pPr marL="342900" marR="0" lvl="0" indent="-342900" algn="just">
              <a:spcBef>
                <a:spcPts val="0"/>
              </a:spcBef>
              <a:spcAft>
                <a:spcPts val="0"/>
              </a:spcAft>
              <a:buFont typeface="Symbol" pitchFamily="2" charset="2"/>
              <a:buChar char=""/>
            </a:pP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0" marR="0">
              <a:spcBef>
                <a:spcPts val="0"/>
              </a:spcBef>
              <a:spcAft>
                <a:spcPts val="0"/>
              </a:spcAft>
            </a:pPr>
            <a:r>
              <a:rPr lang="en-US" sz="1800" b="1" dirty="0">
                <a:effectLst/>
                <a:latin typeface="Calibri" panose="020F0502020204030204" pitchFamily="34" charset="0"/>
                <a:ea typeface="Calibri" panose="020F0502020204030204" pitchFamily="34" charset="0"/>
                <a:cs typeface="Arial" panose="020B0604020202020204" pitchFamily="34" charset="0"/>
              </a:rPr>
              <a:t>Final questions:</a:t>
            </a:r>
          </a:p>
          <a:p>
            <a:pPr marL="342900" marR="0" lvl="0" indent="-342900" algn="just">
              <a:spcBef>
                <a:spcPts val="0"/>
              </a:spcBef>
              <a:spcAft>
                <a:spcPts val="0"/>
              </a:spcAft>
              <a:buFont typeface="Symbol" pitchFamily="2" charset="2"/>
              <a:buChar char=""/>
            </a:pPr>
            <a:r>
              <a:rPr lang="en-US" sz="1800" dirty="0">
                <a:effectLst/>
                <a:latin typeface="Calibri" panose="020F0502020204030204" pitchFamily="34" charset="0"/>
                <a:ea typeface="Calibri" panose="020F0502020204030204" pitchFamily="34" charset="0"/>
                <a:cs typeface="Arial" panose="020B0604020202020204" pitchFamily="34" charset="0"/>
              </a:rPr>
              <a:t>How do our families, communities, and units link with military service? How does </a:t>
            </a:r>
            <a:br>
              <a:rPr lang="en-US" sz="1800" dirty="0">
                <a:effectLst/>
                <a:latin typeface="Calibri" panose="020F0502020204030204" pitchFamily="34" charset="0"/>
                <a:ea typeface="Calibri" panose="020F0502020204030204" pitchFamily="34" charset="0"/>
                <a:cs typeface="Arial" panose="020B0604020202020204" pitchFamily="34" charset="0"/>
              </a:rPr>
            </a:br>
            <a:r>
              <a:rPr lang="en-US" sz="1800" dirty="0">
                <a:effectLst/>
                <a:latin typeface="Calibri" panose="020F0502020204030204" pitchFamily="34" charset="0"/>
                <a:ea typeface="Calibri" panose="020F0502020204030204" pitchFamily="34" charset="0"/>
                <a:cs typeface="Arial" panose="020B0604020202020204" pitchFamily="34" charset="0"/>
              </a:rPr>
              <a:t>our faith link with them?</a:t>
            </a:r>
          </a:p>
          <a:p>
            <a:pPr marL="342900" marR="0" lvl="0" indent="-342900" algn="just">
              <a:spcBef>
                <a:spcPts val="0"/>
              </a:spcBef>
              <a:spcAft>
                <a:spcPts val="0"/>
              </a:spcAft>
              <a:buFont typeface="Symbol" pitchFamily="2" charset="2"/>
              <a:buChar char=""/>
            </a:pPr>
            <a:r>
              <a:rPr lang="en-US" sz="1800" dirty="0">
                <a:effectLst/>
                <a:latin typeface="Calibri" panose="020F0502020204030204" pitchFamily="34" charset="0"/>
                <a:ea typeface="Calibri" panose="020F0502020204030204" pitchFamily="34" charset="0"/>
                <a:cs typeface="Arial" panose="020B0604020202020204" pitchFamily="34" charset="0"/>
              </a:rPr>
              <a:t>How do we practice our spiritual relationship with God while serving in the military? </a:t>
            </a:r>
            <a:br>
              <a:rPr lang="en-US" sz="1800" dirty="0">
                <a:effectLst/>
                <a:latin typeface="Calibri" panose="020F0502020204030204" pitchFamily="34" charset="0"/>
                <a:ea typeface="Calibri" panose="020F0502020204030204" pitchFamily="34" charset="0"/>
                <a:cs typeface="Arial" panose="020B0604020202020204" pitchFamily="34" charset="0"/>
              </a:rPr>
            </a:br>
            <a:r>
              <a:rPr lang="en-US" sz="1800" dirty="0">
                <a:effectLst/>
                <a:latin typeface="Calibri" panose="020F0502020204030204" pitchFamily="34" charset="0"/>
                <a:ea typeface="Calibri" panose="020F0502020204030204" pitchFamily="34" charset="0"/>
                <a:cs typeface="Arial" panose="020B0604020202020204" pitchFamily="34" charset="0"/>
              </a:rPr>
              <a:t>How do you connect your military discipline with your spiritual disciplines? </a:t>
            </a:r>
          </a:p>
          <a:p>
            <a:pPr marL="342900" marR="0" lvl="0" indent="-342900" algn="just">
              <a:spcBef>
                <a:spcPts val="0"/>
              </a:spcBef>
              <a:spcAft>
                <a:spcPts val="0"/>
              </a:spcAft>
              <a:buFont typeface="Symbol" pitchFamily="2" charset="2"/>
              <a:buChar char=""/>
            </a:pPr>
            <a:r>
              <a:rPr lang="en-US" sz="1800" dirty="0">
                <a:effectLst/>
                <a:latin typeface="Calibri" panose="020F0502020204030204" pitchFamily="34" charset="0"/>
                <a:ea typeface="Calibri" panose="020F0502020204030204" pitchFamily="34" charset="0"/>
                <a:cs typeface="Arial" panose="020B0604020202020204" pitchFamily="34" charset="0"/>
              </a:rPr>
              <a:t>What lessons do we take from these verses? Do you think that Peter and Cornelius are displaying the virtues of a soldier in these texts? What are they? How are they displaying the fruits of the Holy Spirit?</a:t>
            </a:r>
          </a:p>
          <a:p>
            <a:pPr marR="0" lvl="0" algn="just">
              <a:spcBef>
                <a:spcPts val="0"/>
              </a:spcBef>
              <a:spcAft>
                <a:spcPts val="0"/>
              </a:spcAft>
            </a:pP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R="0" lvl="0" algn="just">
              <a:spcBef>
                <a:spcPts val="0"/>
              </a:spcBef>
              <a:spcAft>
                <a:spcPts val="0"/>
              </a:spcAft>
            </a:pPr>
            <a:r>
              <a:rPr lang="en-US" b="1" dirty="0">
                <a:latin typeface="Calibri" panose="020F0502020204030204" pitchFamily="34" charset="0"/>
                <a:ea typeface="Calibri" panose="020F0502020204030204" pitchFamily="34" charset="0"/>
                <a:cs typeface="Arial" panose="020B0604020202020204" pitchFamily="34" charset="0"/>
              </a:rPr>
              <a:t>Closing prayer </a:t>
            </a:r>
            <a:r>
              <a:rPr lang="en-US" dirty="0">
                <a:latin typeface="Calibri" panose="020F0502020204030204" pitchFamily="34" charset="0"/>
                <a:ea typeface="Calibri" panose="020F0502020204030204" pitchFamily="34" charset="0"/>
                <a:cs typeface="Arial" panose="020B0604020202020204" pitchFamily="34" charset="0"/>
              </a:rPr>
              <a:t>– Pray together Psalm 128</a:t>
            </a:r>
            <a:endParaRPr lang="en-US" sz="18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7" name="Title 1">
            <a:extLst>
              <a:ext uri="{FF2B5EF4-FFF2-40B4-BE49-F238E27FC236}">
                <a16:creationId xmlns:a16="http://schemas.microsoft.com/office/drawing/2014/main" id="{5A030F2F-F683-AAE7-743D-2880022E88DA}"/>
              </a:ext>
            </a:extLst>
          </p:cNvPr>
          <p:cNvSpPr>
            <a:spLocks noGrp="1"/>
          </p:cNvSpPr>
          <p:nvPr>
            <p:ph type="title"/>
          </p:nvPr>
        </p:nvSpPr>
        <p:spPr>
          <a:xfrm>
            <a:off x="1406324" y="139572"/>
            <a:ext cx="7509562" cy="1656709"/>
          </a:xfrm>
        </p:spPr>
        <p:txBody>
          <a:bodyPr>
            <a:normAutofit/>
          </a:bodyPr>
          <a:lstStyle/>
          <a:p>
            <a:pPr marL="0" marR="0" algn="r">
              <a:spcBef>
                <a:spcPts val="0"/>
              </a:spcBef>
              <a:spcAft>
                <a:spcPts val="0"/>
              </a:spcAft>
            </a:pPr>
            <a:r>
              <a:rPr lang="en-US" sz="2700" b="1" i="0" dirty="0">
                <a:latin typeface="+mn-lt"/>
              </a:rPr>
              <a:t>Study 4: </a:t>
            </a:r>
            <a:r>
              <a:rPr lang="en-US" sz="2700" b="1" i="0" dirty="0">
                <a:solidFill>
                  <a:schemeClr val="accent1">
                    <a:lumMod val="60000"/>
                    <a:lumOff val="40000"/>
                  </a:schemeClr>
                </a:solidFill>
                <a:latin typeface="+mn-lt"/>
              </a:rPr>
              <a:t>“We Are All Here in the </a:t>
            </a:r>
            <a:br>
              <a:rPr lang="en-US" sz="2700" b="1" i="0" dirty="0">
                <a:solidFill>
                  <a:schemeClr val="accent1">
                    <a:lumMod val="60000"/>
                    <a:lumOff val="40000"/>
                  </a:schemeClr>
                </a:solidFill>
                <a:latin typeface="+mn-lt"/>
              </a:rPr>
            </a:br>
            <a:r>
              <a:rPr lang="en-US" sz="2700" b="1" i="0" dirty="0">
                <a:solidFill>
                  <a:schemeClr val="accent1">
                    <a:lumMod val="60000"/>
                    <a:lumOff val="40000"/>
                  </a:schemeClr>
                </a:solidFill>
                <a:latin typeface="+mn-lt"/>
              </a:rPr>
              <a:t>Presence of God to Listen.”</a:t>
            </a:r>
            <a:br>
              <a:rPr lang="en-US" sz="2700" b="1" i="0" dirty="0">
                <a:latin typeface="+mn-lt"/>
              </a:rPr>
            </a:br>
            <a:r>
              <a:rPr lang="en-US" sz="2200" b="1" i="0" dirty="0">
                <a:latin typeface="+mn-lt"/>
              </a:rPr>
              <a:t>Peter and Cornelius </a:t>
            </a:r>
          </a:p>
        </p:txBody>
      </p:sp>
      <p:pic>
        <p:nvPicPr>
          <p:cNvPr id="2" name="Picture 1">
            <a:extLst>
              <a:ext uri="{FF2B5EF4-FFF2-40B4-BE49-F238E27FC236}">
                <a16:creationId xmlns:a16="http://schemas.microsoft.com/office/drawing/2014/main" id="{381AC7E5-3FDD-0421-3E2C-D5386970A49B}"/>
              </a:ext>
            </a:extLst>
          </p:cNvPr>
          <p:cNvPicPr>
            <a:picLocks noChangeAspect="1"/>
          </p:cNvPicPr>
          <p:nvPr/>
        </p:nvPicPr>
        <p:blipFill>
          <a:blip r:embed="rId2"/>
          <a:stretch>
            <a:fillRect/>
          </a:stretch>
        </p:blipFill>
        <p:spPr>
          <a:xfrm>
            <a:off x="141893" y="6002574"/>
            <a:ext cx="1163521" cy="715854"/>
          </a:xfrm>
          <a:prstGeom prst="rect">
            <a:avLst/>
          </a:prstGeom>
        </p:spPr>
      </p:pic>
    </p:spTree>
    <p:extLst>
      <p:ext uri="{BB962C8B-B14F-4D97-AF65-F5344CB8AC3E}">
        <p14:creationId xmlns:p14="http://schemas.microsoft.com/office/powerpoint/2010/main" val="105759012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B87A57A4-956A-E256-AB60-13D266AA9696}"/>
              </a:ext>
            </a:extLst>
          </p:cNvPr>
          <p:cNvSpPr>
            <a:spLocks noGrp="1"/>
          </p:cNvSpPr>
          <p:nvPr>
            <p:ph type="title"/>
          </p:nvPr>
        </p:nvSpPr>
        <p:spPr>
          <a:xfrm>
            <a:off x="1912659" y="385923"/>
            <a:ext cx="6851962" cy="640554"/>
          </a:xfrm>
        </p:spPr>
        <p:txBody>
          <a:bodyPr>
            <a:normAutofit/>
          </a:bodyPr>
          <a:lstStyle/>
          <a:p>
            <a:pPr algn="r">
              <a:spcAft>
                <a:spcPts val="600"/>
              </a:spcAft>
            </a:pPr>
            <a:r>
              <a:rPr lang="en-US" sz="2700" b="1" i="0" dirty="0">
                <a:latin typeface="+mn-lt"/>
              </a:rPr>
              <a:t>Study 4: Additional Texts</a:t>
            </a:r>
            <a:endParaRPr lang="en-US" b="1" i="0" dirty="0">
              <a:latin typeface="+mn-lt"/>
            </a:endParaRPr>
          </a:p>
        </p:txBody>
      </p:sp>
      <p:sp>
        <p:nvSpPr>
          <p:cNvPr id="7" name="TextBox 6">
            <a:extLst>
              <a:ext uri="{FF2B5EF4-FFF2-40B4-BE49-F238E27FC236}">
                <a16:creationId xmlns:a16="http://schemas.microsoft.com/office/drawing/2014/main" id="{EC0F1E84-AC40-6ECC-E7B5-EA0DA5CBF769}"/>
              </a:ext>
            </a:extLst>
          </p:cNvPr>
          <p:cNvSpPr txBox="1"/>
          <p:nvPr/>
        </p:nvSpPr>
        <p:spPr>
          <a:xfrm>
            <a:off x="379380" y="1747882"/>
            <a:ext cx="8385241" cy="4247317"/>
          </a:xfrm>
          <a:prstGeom prst="rect">
            <a:avLst/>
          </a:prstGeom>
          <a:noFill/>
        </p:spPr>
        <p:txBody>
          <a:bodyPr wrap="square">
            <a:spAutoFit/>
          </a:bodyPr>
          <a:lstStyle/>
          <a:p>
            <a:pPr marL="0" marR="0" algn="just">
              <a:spcBef>
                <a:spcPts val="0"/>
              </a:spcBef>
              <a:spcAft>
                <a:spcPts val="0"/>
              </a:spcAft>
            </a:pPr>
            <a:r>
              <a:rPr lang="en-US" dirty="0">
                <a:effectLst/>
                <a:latin typeface="Calibri" panose="020F0502020204030204" pitchFamily="34" charset="0"/>
                <a:ea typeface="Calibri" panose="020F0502020204030204" pitchFamily="34" charset="0"/>
                <a:cs typeface="Calibri" panose="020F0502020204030204" pitchFamily="34" charset="0"/>
              </a:rPr>
              <a:t>Read </a:t>
            </a:r>
            <a:r>
              <a:rPr lang="en-US" b="1" dirty="0">
                <a:effectLst/>
                <a:latin typeface="Calibri" panose="020F0502020204030204" pitchFamily="34" charset="0"/>
                <a:ea typeface="Calibri" panose="020F0502020204030204" pitchFamily="34" charset="0"/>
                <a:cs typeface="Calibri" panose="020F0502020204030204" pitchFamily="34" charset="0"/>
              </a:rPr>
              <a:t>2 Chronicles 20:1-30. </a:t>
            </a:r>
            <a:r>
              <a:rPr lang="en-US" dirty="0">
                <a:effectLst/>
                <a:latin typeface="Calibri" panose="020F0502020204030204" pitchFamily="34" charset="0"/>
                <a:ea typeface="Calibri" panose="020F0502020204030204" pitchFamily="34" charset="0"/>
                <a:cs typeface="Calibri" panose="020F0502020204030204" pitchFamily="34" charset="0"/>
              </a:rPr>
              <a:t>Foreign invaders are a threat to God’s people. </a:t>
            </a:r>
            <a:r>
              <a:rPr lang="en-US" dirty="0">
                <a:latin typeface="Calibri" panose="020F0502020204030204" pitchFamily="34" charset="0"/>
                <a:ea typeface="Calibri" panose="020F0502020204030204" pitchFamily="34" charset="0"/>
                <a:cs typeface="Calibri" panose="020F0502020204030204" pitchFamily="34" charset="0"/>
              </a:rPr>
              <a:t>T</a:t>
            </a:r>
            <a:r>
              <a:rPr lang="en-US" dirty="0">
                <a:effectLst/>
                <a:latin typeface="Calibri" panose="020F0502020204030204" pitchFamily="34" charset="0"/>
                <a:ea typeface="Calibri" panose="020F0502020204030204" pitchFamily="34" charset="0"/>
                <a:cs typeface="Calibri" panose="020F0502020204030204" pitchFamily="34" charset="0"/>
              </a:rPr>
              <a:t>he king includes family members and the close community in a faithful plea to God. </a:t>
            </a:r>
          </a:p>
          <a:p>
            <a:pPr marL="342900" marR="0" lvl="0" indent="-342900" algn="just">
              <a:spcBef>
                <a:spcPts val="0"/>
              </a:spcBef>
              <a:spcAft>
                <a:spcPts val="0"/>
              </a:spcAft>
              <a:buFont typeface="Symbol" pitchFamily="2" charset="2"/>
              <a:buChar char=""/>
            </a:pPr>
            <a:r>
              <a:rPr lang="en-US" dirty="0">
                <a:effectLst/>
                <a:latin typeface="Calibri" panose="020F0502020204030204" pitchFamily="34" charset="0"/>
                <a:ea typeface="Calibri" panose="020F0502020204030204" pitchFamily="34" charset="0"/>
                <a:cs typeface="Calibri" panose="020F0502020204030204" pitchFamily="34" charset="0"/>
              </a:rPr>
              <a:t>Who delivers the people of God from the threat? What lessons do they take from this scripture?</a:t>
            </a:r>
          </a:p>
          <a:p>
            <a:pPr marL="0" marR="0" algn="just">
              <a:spcBef>
                <a:spcPts val="0"/>
              </a:spcBef>
              <a:spcAft>
                <a:spcPts val="0"/>
              </a:spcAft>
            </a:pPr>
            <a:r>
              <a:rPr lang="en-US" dirty="0">
                <a:effectLst/>
                <a:latin typeface="Calibri" panose="020F0502020204030204" pitchFamily="34" charset="0"/>
                <a:ea typeface="Calibri" panose="020F0502020204030204" pitchFamily="34" charset="0"/>
                <a:cs typeface="Calibri" panose="020F0502020204030204" pitchFamily="34" charset="0"/>
              </a:rPr>
              <a:t> </a:t>
            </a:r>
          </a:p>
          <a:p>
            <a:pPr marL="0" marR="0" algn="just">
              <a:spcBef>
                <a:spcPts val="0"/>
              </a:spcBef>
              <a:spcAft>
                <a:spcPts val="0"/>
              </a:spcAft>
            </a:pPr>
            <a:r>
              <a:rPr lang="en-US" dirty="0">
                <a:effectLst/>
                <a:latin typeface="Calibri" panose="020F0502020204030204" pitchFamily="34" charset="0"/>
                <a:ea typeface="Calibri" panose="020F0502020204030204" pitchFamily="34" charset="0"/>
                <a:cs typeface="Calibri" panose="020F0502020204030204" pitchFamily="34" charset="0"/>
              </a:rPr>
              <a:t>Read </a:t>
            </a:r>
            <a:r>
              <a:rPr lang="en-US" b="1" dirty="0">
                <a:effectLst/>
                <a:latin typeface="Calibri" panose="020F0502020204030204" pitchFamily="34" charset="0"/>
                <a:ea typeface="Calibri" panose="020F0502020204030204" pitchFamily="34" charset="0"/>
                <a:cs typeface="Calibri" panose="020F0502020204030204" pitchFamily="34" charset="0"/>
              </a:rPr>
              <a:t>Acts 11:1-18</a:t>
            </a:r>
            <a:r>
              <a:rPr lang="en-US" dirty="0">
                <a:effectLst/>
                <a:latin typeface="Calibri" panose="020F0502020204030204" pitchFamily="34" charset="0"/>
                <a:ea typeface="Calibri" panose="020F0502020204030204" pitchFamily="34" charset="0"/>
                <a:cs typeface="Calibri" panose="020F0502020204030204" pitchFamily="34" charset="0"/>
              </a:rPr>
              <a:t>. God is changing the identity of the community He protects.</a:t>
            </a:r>
          </a:p>
          <a:p>
            <a:pPr marL="342900" marR="0" lvl="0" indent="-342900" algn="just">
              <a:spcBef>
                <a:spcPts val="0"/>
              </a:spcBef>
              <a:spcAft>
                <a:spcPts val="0"/>
              </a:spcAft>
              <a:buFont typeface="Symbol" pitchFamily="2" charset="2"/>
              <a:buChar char=""/>
            </a:pPr>
            <a:r>
              <a:rPr lang="en-US" dirty="0">
                <a:effectLst/>
                <a:latin typeface="Calibri" panose="020F0502020204030204" pitchFamily="34" charset="0"/>
                <a:ea typeface="Calibri" panose="020F0502020204030204" pitchFamily="34" charset="0"/>
                <a:cs typeface="Calibri" panose="020F0502020204030204" pitchFamily="34" charset="0"/>
              </a:rPr>
              <a:t>What do you think is the church’s spiritual bias? How does the church react to Peter’s ministry with Cornelius? What does Peter tell them? What do they do with Peter’s explanation?</a:t>
            </a:r>
          </a:p>
          <a:p>
            <a:pPr marL="0" marR="0" algn="just">
              <a:spcBef>
                <a:spcPts val="0"/>
              </a:spcBef>
              <a:spcAft>
                <a:spcPts val="0"/>
              </a:spcAft>
            </a:pPr>
            <a:r>
              <a:rPr lang="en-US" dirty="0">
                <a:effectLst/>
                <a:latin typeface="Calibri" panose="020F0502020204030204" pitchFamily="34" charset="0"/>
                <a:ea typeface="Calibri" panose="020F0502020204030204" pitchFamily="34" charset="0"/>
                <a:cs typeface="Calibri" panose="020F0502020204030204" pitchFamily="34" charset="0"/>
              </a:rPr>
              <a:t> </a:t>
            </a:r>
          </a:p>
          <a:p>
            <a:pPr marL="0" marR="0" algn="just">
              <a:spcBef>
                <a:spcPts val="0"/>
              </a:spcBef>
              <a:spcAft>
                <a:spcPts val="0"/>
              </a:spcAft>
            </a:pPr>
            <a:r>
              <a:rPr lang="en-US" b="1" dirty="0">
                <a:effectLst/>
                <a:latin typeface="Calibri" panose="020F0502020204030204" pitchFamily="34" charset="0"/>
                <a:ea typeface="Calibri" panose="020F0502020204030204" pitchFamily="34" charset="0"/>
                <a:cs typeface="Calibri" panose="020F0502020204030204" pitchFamily="34" charset="0"/>
              </a:rPr>
              <a:t>Read Acts 15:1-22.</a:t>
            </a:r>
          </a:p>
          <a:p>
            <a:pPr marL="342900" marR="0" lvl="0" indent="-342900" algn="just">
              <a:spcBef>
                <a:spcPts val="0"/>
              </a:spcBef>
              <a:spcAft>
                <a:spcPts val="0"/>
              </a:spcAft>
              <a:buFont typeface="Symbol" pitchFamily="2" charset="2"/>
              <a:buChar char=""/>
            </a:pPr>
            <a:r>
              <a:rPr lang="en-US" dirty="0">
                <a:effectLst/>
                <a:latin typeface="Calibri" panose="020F0502020204030204" pitchFamily="34" charset="0"/>
                <a:ea typeface="Calibri" panose="020F0502020204030204" pitchFamily="34" charset="0"/>
                <a:cs typeface="Calibri" panose="020F0502020204030204" pitchFamily="34" charset="0"/>
              </a:rPr>
              <a:t>What God did with Peter and Cornelius, God was doing with Paul and Barnabas. What was God doing?</a:t>
            </a:r>
          </a:p>
          <a:p>
            <a:pPr marL="342900" marR="0" lvl="0" indent="-342900" algn="just">
              <a:spcBef>
                <a:spcPts val="0"/>
              </a:spcBef>
              <a:spcAft>
                <a:spcPts val="0"/>
              </a:spcAft>
              <a:buFont typeface="Symbol" pitchFamily="2" charset="2"/>
              <a:buChar char=""/>
            </a:pPr>
            <a:r>
              <a:rPr lang="en-US" dirty="0">
                <a:effectLst/>
                <a:latin typeface="Calibri" panose="020F0502020204030204" pitchFamily="34" charset="0"/>
                <a:ea typeface="Calibri" panose="020F0502020204030204" pitchFamily="34" charset="0"/>
                <a:cs typeface="Calibri" panose="020F0502020204030204" pitchFamily="34" charset="0"/>
              </a:rPr>
              <a:t>How did the church in Jerusalem react? What did this mean for the future of Christ’s church? How is this still happening today? Where do you witness this happening?</a:t>
            </a:r>
          </a:p>
        </p:txBody>
      </p:sp>
      <p:pic>
        <p:nvPicPr>
          <p:cNvPr id="2" name="Picture 1">
            <a:extLst>
              <a:ext uri="{FF2B5EF4-FFF2-40B4-BE49-F238E27FC236}">
                <a16:creationId xmlns:a16="http://schemas.microsoft.com/office/drawing/2014/main" id="{7F46C42D-61CB-9A8D-65C0-A791026A6E15}"/>
              </a:ext>
            </a:extLst>
          </p:cNvPr>
          <p:cNvPicPr>
            <a:picLocks noChangeAspect="1"/>
          </p:cNvPicPr>
          <p:nvPr/>
        </p:nvPicPr>
        <p:blipFill>
          <a:blip r:embed="rId2"/>
          <a:stretch>
            <a:fillRect/>
          </a:stretch>
        </p:blipFill>
        <p:spPr>
          <a:xfrm>
            <a:off x="141893" y="6002574"/>
            <a:ext cx="1163521" cy="715854"/>
          </a:xfrm>
          <a:prstGeom prst="rect">
            <a:avLst/>
          </a:prstGeom>
        </p:spPr>
      </p:pic>
    </p:spTree>
    <p:extLst>
      <p:ext uri="{BB962C8B-B14F-4D97-AF65-F5344CB8AC3E}">
        <p14:creationId xmlns:p14="http://schemas.microsoft.com/office/powerpoint/2010/main" val="165749103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FF8C4753-92CC-F5A6-35EC-00473D228094}"/>
              </a:ext>
            </a:extLst>
          </p:cNvPr>
          <p:cNvSpPr txBox="1">
            <a:spLocks/>
          </p:cNvSpPr>
          <p:nvPr/>
        </p:nvSpPr>
        <p:spPr>
          <a:xfrm>
            <a:off x="1329638" y="167997"/>
            <a:ext cx="7509562" cy="1513189"/>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000" i="1" kern="1200">
                <a:solidFill>
                  <a:schemeClr val="tx1"/>
                </a:solidFill>
                <a:latin typeface="+mj-lt"/>
                <a:ea typeface="+mj-ea"/>
                <a:cs typeface="+mj-cs"/>
              </a:defRPr>
            </a:lvl1pPr>
          </a:lstStyle>
          <a:p>
            <a:pPr algn="r">
              <a:spcBef>
                <a:spcPts val="0"/>
              </a:spcBef>
            </a:pPr>
            <a:r>
              <a:rPr lang="en-US" sz="2700" b="1" i="0" dirty="0">
                <a:latin typeface="+mn-lt"/>
              </a:rPr>
              <a:t>Study 5</a:t>
            </a:r>
            <a:r>
              <a:rPr lang="en-US" sz="2700" b="1" i="0" dirty="0">
                <a:solidFill>
                  <a:schemeClr val="tx2"/>
                </a:solidFill>
                <a:latin typeface="+mn-lt"/>
              </a:rPr>
              <a:t>:</a:t>
            </a:r>
            <a:r>
              <a:rPr lang="en-US" sz="2700" b="1" i="0" dirty="0">
                <a:solidFill>
                  <a:schemeClr val="accent1">
                    <a:lumMod val="60000"/>
                    <a:lumOff val="40000"/>
                  </a:schemeClr>
                </a:solidFill>
                <a:latin typeface="+mn-lt"/>
              </a:rPr>
              <a:t>“Everyone Reached </a:t>
            </a:r>
            <a:br>
              <a:rPr lang="en-US" sz="2700" b="1" i="0" dirty="0">
                <a:solidFill>
                  <a:schemeClr val="accent1">
                    <a:lumMod val="60000"/>
                    <a:lumOff val="40000"/>
                  </a:schemeClr>
                </a:solidFill>
                <a:latin typeface="+mn-lt"/>
              </a:rPr>
            </a:br>
            <a:r>
              <a:rPr lang="en-US" sz="2700" b="1" i="0" dirty="0">
                <a:solidFill>
                  <a:schemeClr val="accent1">
                    <a:lumMod val="60000"/>
                    <a:lumOff val="40000"/>
                  </a:schemeClr>
                </a:solidFill>
                <a:latin typeface="+mn-lt"/>
              </a:rPr>
              <a:t>Land Safely.”</a:t>
            </a:r>
          </a:p>
          <a:p>
            <a:pPr algn="r">
              <a:spcBef>
                <a:spcPts val="0"/>
              </a:spcBef>
            </a:pPr>
            <a:r>
              <a:rPr lang="en-US" sz="2000" b="1" i="0" dirty="0">
                <a:latin typeface="+mn-lt"/>
              </a:rPr>
              <a:t>Paul and Julius on the Road to Rome  (Acts 27)  </a:t>
            </a:r>
          </a:p>
        </p:txBody>
      </p:sp>
      <p:sp>
        <p:nvSpPr>
          <p:cNvPr id="8" name="TextBox 7">
            <a:extLst>
              <a:ext uri="{FF2B5EF4-FFF2-40B4-BE49-F238E27FC236}">
                <a16:creationId xmlns:a16="http://schemas.microsoft.com/office/drawing/2014/main" id="{8B0BCEE5-C4DB-A69B-E6D6-AD37D6A6046A}"/>
              </a:ext>
            </a:extLst>
          </p:cNvPr>
          <p:cNvSpPr txBox="1"/>
          <p:nvPr/>
        </p:nvSpPr>
        <p:spPr>
          <a:xfrm>
            <a:off x="304800" y="1923557"/>
            <a:ext cx="8624047" cy="3847207"/>
          </a:xfrm>
          <a:prstGeom prst="rect">
            <a:avLst/>
          </a:prstGeom>
          <a:noFill/>
        </p:spPr>
        <p:txBody>
          <a:bodyPr wrap="square">
            <a:spAutoFit/>
          </a:bodyPr>
          <a:lstStyle/>
          <a:p>
            <a:pPr marL="0" marR="0">
              <a:spcBef>
                <a:spcPts val="0"/>
              </a:spcBef>
              <a:spcAft>
                <a:spcPts val="0"/>
              </a:spcAft>
            </a:pPr>
            <a:r>
              <a:rPr lang="en-US" sz="1600" b="1" dirty="0">
                <a:latin typeface="Calibri" panose="020F0502020204030204" pitchFamily="34" charset="0"/>
                <a:ea typeface="Calibri" panose="020F0502020204030204" pitchFamily="34" charset="0"/>
                <a:cs typeface="Calibri" panose="020F0502020204030204" pitchFamily="34" charset="0"/>
              </a:rPr>
              <a:t>Introduction</a:t>
            </a:r>
          </a:p>
          <a:p>
            <a:pPr marL="285750" marR="0" indent="-285750">
              <a:spcBef>
                <a:spcPts val="600"/>
              </a:spcBef>
              <a:spcAft>
                <a:spcPts val="0"/>
              </a:spcAft>
              <a:buFont typeface="Arial" panose="020B0604020202020204" pitchFamily="34" charset="0"/>
              <a:buChar char="•"/>
            </a:pPr>
            <a:r>
              <a:rPr lang="en-US" sz="1600" dirty="0">
                <a:latin typeface="Calibri" panose="020F0502020204030204" pitchFamily="34" charset="0"/>
                <a:ea typeface="Calibri" panose="020F0502020204030204" pitchFamily="34" charset="0"/>
                <a:cs typeface="Calibri" panose="020F0502020204030204" pitchFamily="34" charset="0"/>
              </a:rPr>
              <a:t>T</a:t>
            </a:r>
            <a:r>
              <a:rPr lang="en-US" sz="1600" dirty="0">
                <a:effectLst/>
                <a:latin typeface="Calibri" panose="020F0502020204030204" pitchFamily="34" charset="0"/>
                <a:ea typeface="Calibri" panose="020F0502020204030204" pitchFamily="34" charset="0"/>
                <a:cs typeface="Calibri" panose="020F0502020204030204" pitchFamily="34" charset="0"/>
              </a:rPr>
              <a:t>his study focus upon values of </a:t>
            </a:r>
            <a:r>
              <a:rPr lang="en-US" sz="1600" b="1" dirty="0">
                <a:latin typeface="Calibri" panose="020F0502020204030204" pitchFamily="34" charset="0"/>
                <a:ea typeface="Calibri" panose="020F0502020204030204" pitchFamily="34" charset="0"/>
                <a:cs typeface="Calibri" panose="020F0502020204030204" pitchFamily="34" charset="0"/>
              </a:rPr>
              <a:t>acceptance of r</a:t>
            </a:r>
            <a:r>
              <a:rPr lang="en-US" sz="1600" b="1" dirty="0">
                <a:effectLst/>
                <a:latin typeface="Calibri" panose="020F0502020204030204" pitchFamily="34" charset="0"/>
                <a:ea typeface="Calibri" panose="020F0502020204030204" pitchFamily="34" charset="0"/>
                <a:cs typeface="Calibri" panose="020F0502020204030204" pitchFamily="34" charset="0"/>
              </a:rPr>
              <a:t>isk, purpose, and mission </a:t>
            </a:r>
            <a:r>
              <a:rPr lang="en-US" sz="1600" b="1" dirty="0">
                <a:latin typeface="Calibri" panose="020F0502020204030204" pitchFamily="34" charset="0"/>
                <a:ea typeface="Calibri" panose="020F0502020204030204" pitchFamily="34" charset="0"/>
                <a:cs typeface="Calibri" panose="020F0502020204030204" pitchFamily="34" charset="0"/>
              </a:rPr>
              <a:t>s</a:t>
            </a:r>
            <a:r>
              <a:rPr lang="en-US" sz="1600" b="1" dirty="0">
                <a:effectLst/>
                <a:latin typeface="Calibri" panose="020F0502020204030204" pitchFamily="34" charset="0"/>
                <a:ea typeface="Calibri" panose="020F0502020204030204" pitchFamily="34" charset="0"/>
                <a:cs typeface="Calibri" panose="020F0502020204030204" pitchFamily="34" charset="0"/>
              </a:rPr>
              <a:t>uccess.</a:t>
            </a:r>
            <a:r>
              <a:rPr lang="en-US" sz="1600" dirty="0">
                <a:effectLst/>
                <a:latin typeface="Calibri" panose="020F0502020204030204" pitchFamily="34" charset="0"/>
                <a:cs typeface="Calibri" panose="020F0502020204030204" pitchFamily="34" charset="0"/>
              </a:rPr>
              <a:t>  </a:t>
            </a:r>
            <a:r>
              <a:rPr lang="en-US" sz="1600" dirty="0">
                <a:effectLst/>
                <a:latin typeface="Calibri" panose="020F0502020204030204" pitchFamily="34" charset="0"/>
                <a:ea typeface="Calibri" panose="020F0502020204030204" pitchFamily="34" charset="0"/>
                <a:cs typeface="Calibri" panose="020F0502020204030204" pitchFamily="34" charset="0"/>
              </a:rPr>
              <a:t>In the previous studies, soldiers assumed some type of risk as God entered their lives. </a:t>
            </a:r>
          </a:p>
          <a:p>
            <a:pPr marL="742950" lvl="1" indent="-285750">
              <a:spcBef>
                <a:spcPts val="600"/>
              </a:spcBef>
              <a:buFont typeface="Arial" panose="020B0604020202020204" pitchFamily="34" charset="0"/>
              <a:buChar char="•"/>
            </a:pPr>
            <a:r>
              <a:rPr lang="en-US" sz="1600" dirty="0">
                <a:effectLst/>
                <a:latin typeface="Calibri" panose="020F0502020204030204" pitchFamily="34" charset="0"/>
                <a:ea typeface="Calibri" panose="020F0502020204030204" pitchFamily="34" charset="0"/>
                <a:cs typeface="Calibri" panose="020F0502020204030204" pitchFamily="34" charset="0"/>
              </a:rPr>
              <a:t>How did these soldiers accept risk in talking with John the Baptizer and by changing how they operated?  How did the centurion accept risk when he cared enough for a community and for his servant to depend upon a foreign healer? </a:t>
            </a:r>
          </a:p>
          <a:p>
            <a:pPr marL="742950" lvl="1" indent="-285750">
              <a:spcBef>
                <a:spcPts val="600"/>
              </a:spcBef>
              <a:buFont typeface="Arial" panose="020B0604020202020204" pitchFamily="34" charset="0"/>
              <a:buChar char="•"/>
            </a:pPr>
            <a:r>
              <a:rPr lang="en-US" sz="1600" dirty="0">
                <a:effectLst/>
                <a:latin typeface="Calibri" panose="020F0502020204030204" pitchFamily="34" charset="0"/>
                <a:ea typeface="Calibri" panose="020F0502020204030204" pitchFamily="34" charset="0"/>
                <a:cs typeface="Calibri" panose="020F0502020204030204" pitchFamily="34" charset="0"/>
              </a:rPr>
              <a:t>How did the centurion at the cross accept risk when he declared Jesus righteous against the government’s charges against him?  How did Cornelius accept risk when he became a Christian, and invited others to be baptized with him? How did God accept risk when John, Jesus, and Peter interacted with Roman soldiers on a spiritual level?</a:t>
            </a:r>
          </a:p>
          <a:p>
            <a:pPr marL="285750" indent="-285750">
              <a:spcBef>
                <a:spcPts val="600"/>
              </a:spcBef>
              <a:buFont typeface="Arial" panose="020B0604020202020204" pitchFamily="34" charset="0"/>
              <a:buChar char="•"/>
            </a:pPr>
            <a:r>
              <a:rPr lang="en-US" sz="1600" dirty="0">
                <a:effectLst/>
                <a:latin typeface="Calibri" panose="020F0502020204030204" pitchFamily="34" charset="0"/>
                <a:ea typeface="Calibri" panose="020F0502020204030204" pitchFamily="34" charset="0"/>
                <a:cs typeface="Calibri" panose="020F0502020204030204" pitchFamily="34" charset="0"/>
              </a:rPr>
              <a:t>In 2 Timothy 2:3, the Apostle Paul encouraged a young Christian named Timothy to “endure hardships as a good soldier for Christ.” He did so for the mission of sharing Christ. In this study we will examine the actions of centurions and Roman leaders who accepted various risks for the purpose of delivering Paul to Rome</a:t>
            </a:r>
          </a:p>
        </p:txBody>
      </p:sp>
      <p:pic>
        <p:nvPicPr>
          <p:cNvPr id="2" name="Picture 1">
            <a:extLst>
              <a:ext uri="{FF2B5EF4-FFF2-40B4-BE49-F238E27FC236}">
                <a16:creationId xmlns:a16="http://schemas.microsoft.com/office/drawing/2014/main" id="{1E8892D6-F209-D506-ED6E-355FBFCFB7F5}"/>
              </a:ext>
            </a:extLst>
          </p:cNvPr>
          <p:cNvPicPr>
            <a:picLocks noChangeAspect="1"/>
          </p:cNvPicPr>
          <p:nvPr/>
        </p:nvPicPr>
        <p:blipFill>
          <a:blip r:embed="rId2"/>
          <a:stretch>
            <a:fillRect/>
          </a:stretch>
        </p:blipFill>
        <p:spPr>
          <a:xfrm>
            <a:off x="141893" y="6002574"/>
            <a:ext cx="1163521" cy="715854"/>
          </a:xfrm>
          <a:prstGeom prst="rect">
            <a:avLst/>
          </a:prstGeom>
        </p:spPr>
      </p:pic>
    </p:spTree>
    <p:extLst>
      <p:ext uri="{BB962C8B-B14F-4D97-AF65-F5344CB8AC3E}">
        <p14:creationId xmlns:p14="http://schemas.microsoft.com/office/powerpoint/2010/main" val="4879392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FDF5BCFF-9C0F-2D51-3FB2-0EC6053DFBE6}"/>
              </a:ext>
            </a:extLst>
          </p:cNvPr>
          <p:cNvSpPr txBox="1">
            <a:spLocks/>
          </p:cNvSpPr>
          <p:nvPr/>
        </p:nvSpPr>
        <p:spPr>
          <a:xfrm>
            <a:off x="1078356" y="11017"/>
            <a:ext cx="7509562" cy="1613647"/>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000" i="1" kern="1200">
                <a:solidFill>
                  <a:schemeClr val="tx1"/>
                </a:solidFill>
                <a:latin typeface="+mj-lt"/>
                <a:ea typeface="+mj-ea"/>
                <a:cs typeface="+mj-cs"/>
              </a:defRPr>
            </a:lvl1pPr>
          </a:lstStyle>
          <a:p>
            <a:pPr algn="r">
              <a:spcBef>
                <a:spcPts val="0"/>
              </a:spcBef>
            </a:pPr>
            <a:r>
              <a:rPr lang="en-US" sz="2700" b="1" i="0" dirty="0">
                <a:latin typeface="+mn-lt"/>
              </a:rPr>
              <a:t>Study 5: </a:t>
            </a:r>
            <a:r>
              <a:rPr lang="en-US" sz="2700" b="1" i="0" dirty="0">
                <a:solidFill>
                  <a:schemeClr val="accent1">
                    <a:lumMod val="60000"/>
                    <a:lumOff val="40000"/>
                  </a:schemeClr>
                </a:solidFill>
                <a:latin typeface="+mn-lt"/>
              </a:rPr>
              <a:t>“Everyone Reached </a:t>
            </a:r>
            <a:br>
              <a:rPr lang="en-US" sz="2700" b="1" i="0" dirty="0">
                <a:solidFill>
                  <a:schemeClr val="accent1">
                    <a:lumMod val="60000"/>
                    <a:lumOff val="40000"/>
                  </a:schemeClr>
                </a:solidFill>
                <a:latin typeface="+mn-lt"/>
              </a:rPr>
            </a:br>
            <a:r>
              <a:rPr lang="en-US" sz="2700" b="1" i="0" dirty="0">
                <a:solidFill>
                  <a:schemeClr val="accent1">
                    <a:lumMod val="60000"/>
                    <a:lumOff val="40000"/>
                  </a:schemeClr>
                </a:solidFill>
                <a:latin typeface="+mn-lt"/>
              </a:rPr>
              <a:t>Land Safely.”</a:t>
            </a:r>
          </a:p>
          <a:p>
            <a:pPr algn="r">
              <a:spcBef>
                <a:spcPts val="0"/>
              </a:spcBef>
            </a:pPr>
            <a:r>
              <a:rPr lang="en-US" sz="2000" b="1" i="0" dirty="0">
                <a:latin typeface="+mn-lt"/>
              </a:rPr>
              <a:t>Paul and Julius on the Road to Rome  </a:t>
            </a:r>
          </a:p>
        </p:txBody>
      </p:sp>
      <p:sp>
        <p:nvSpPr>
          <p:cNvPr id="6" name="TextBox 5">
            <a:extLst>
              <a:ext uri="{FF2B5EF4-FFF2-40B4-BE49-F238E27FC236}">
                <a16:creationId xmlns:a16="http://schemas.microsoft.com/office/drawing/2014/main" id="{10713002-A9E1-694C-F95F-F8DBA9E6F5A5}"/>
              </a:ext>
            </a:extLst>
          </p:cNvPr>
          <p:cNvSpPr txBox="1"/>
          <p:nvPr/>
        </p:nvSpPr>
        <p:spPr>
          <a:xfrm>
            <a:off x="201706" y="1843849"/>
            <a:ext cx="8740588" cy="3939540"/>
          </a:xfrm>
          <a:prstGeom prst="rect">
            <a:avLst/>
          </a:prstGeom>
          <a:noFill/>
        </p:spPr>
        <p:txBody>
          <a:bodyPr wrap="square">
            <a:spAutoFit/>
          </a:bodyPr>
          <a:lstStyle/>
          <a:p>
            <a:pPr marL="0" marR="0">
              <a:spcBef>
                <a:spcPts val="0"/>
              </a:spcBef>
              <a:spcAft>
                <a:spcPts val="0"/>
              </a:spcAft>
            </a:pPr>
            <a:r>
              <a:rPr lang="en-US" sz="1600" b="1" dirty="0">
                <a:effectLst/>
                <a:latin typeface="Calibri" panose="020F0502020204030204" pitchFamily="34" charset="0"/>
                <a:ea typeface="Calibri" panose="020F0502020204030204" pitchFamily="34" charset="0"/>
                <a:cs typeface="Calibri" panose="020F0502020204030204" pitchFamily="34" charset="0"/>
              </a:rPr>
              <a:t>Opening prayer.</a:t>
            </a:r>
            <a:endParaRPr lang="en-US" sz="1600" b="1" dirty="0">
              <a:latin typeface="Calibri" panose="020F0502020204030204" pitchFamily="34" charset="0"/>
              <a:ea typeface="Calibri" panose="020F0502020204030204" pitchFamily="34" charset="0"/>
              <a:cs typeface="Calibri" panose="020F0502020204030204" pitchFamily="34" charset="0"/>
            </a:endParaRPr>
          </a:p>
          <a:p>
            <a:pPr marL="0" marR="0">
              <a:spcBef>
                <a:spcPts val="600"/>
              </a:spcBef>
              <a:spcAft>
                <a:spcPts val="0"/>
              </a:spcAft>
            </a:pPr>
            <a:r>
              <a:rPr lang="en-US" sz="1600" dirty="0">
                <a:effectLst/>
                <a:latin typeface="Calibri" panose="020F0502020204030204" pitchFamily="34" charset="0"/>
                <a:ea typeface="Calibri" panose="020F0502020204030204" pitchFamily="34" charset="0"/>
                <a:cs typeface="Calibri" panose="020F0502020204030204" pitchFamily="34" charset="0"/>
              </a:rPr>
              <a:t>Read </a:t>
            </a:r>
            <a:r>
              <a:rPr lang="en-US" sz="1600" b="1" dirty="0">
                <a:effectLst/>
                <a:latin typeface="Calibri" panose="020F0502020204030204" pitchFamily="34" charset="0"/>
                <a:ea typeface="Calibri" panose="020F0502020204030204" pitchFamily="34" charset="0"/>
                <a:cs typeface="Calibri" panose="020F0502020204030204" pitchFamily="34" charset="0"/>
              </a:rPr>
              <a:t>Acts 23:12-35. </a:t>
            </a:r>
            <a:r>
              <a:rPr lang="en-US" sz="1600" dirty="0">
                <a:effectLst/>
                <a:latin typeface="Calibri" panose="020F0502020204030204" pitchFamily="34" charset="0"/>
                <a:ea typeface="Calibri" panose="020F0502020204030204" pitchFamily="34" charset="0"/>
                <a:cs typeface="Calibri" panose="020F0502020204030204" pitchFamily="34" charset="0"/>
              </a:rPr>
              <a:t>These verses tell the story of a plot to kill Paul.</a:t>
            </a:r>
          </a:p>
          <a:p>
            <a:pPr marL="342900" marR="0" lvl="0" indent="-342900">
              <a:spcBef>
                <a:spcPts val="0"/>
              </a:spcBef>
              <a:spcAft>
                <a:spcPts val="0"/>
              </a:spcAft>
              <a:buFont typeface="Symbol" pitchFamily="2" charset="2"/>
              <a:buChar char=""/>
            </a:pPr>
            <a:r>
              <a:rPr lang="en-US" sz="1600" dirty="0">
                <a:effectLst/>
                <a:latin typeface="Calibri" panose="020F0502020204030204" pitchFamily="34" charset="0"/>
                <a:ea typeface="Calibri" panose="020F0502020204030204" pitchFamily="34" charset="0"/>
                <a:cs typeface="Calibri" panose="020F0502020204030204" pitchFamily="34" charset="0"/>
              </a:rPr>
              <a:t>What happens in this passage? What do you think about the actions of the commander? Was it a risk to protect Paul? Was it careerism for him to take credit for uncovering the plot to kill Paul? How can unrighteous motives lead to righteous acts?</a:t>
            </a:r>
          </a:p>
          <a:p>
            <a:pPr marL="342900" marR="0" lvl="0" indent="-342900">
              <a:spcBef>
                <a:spcPts val="0"/>
              </a:spcBef>
              <a:spcAft>
                <a:spcPts val="0"/>
              </a:spcAft>
              <a:buFont typeface="Symbol" pitchFamily="2" charset="2"/>
              <a:buChar char=""/>
            </a:pPr>
            <a:r>
              <a:rPr lang="en-US" sz="1600" dirty="0">
                <a:effectLst/>
                <a:latin typeface="Calibri" panose="020F0502020204030204" pitchFamily="34" charset="0"/>
                <a:ea typeface="Calibri" panose="020F0502020204030204" pitchFamily="34" charset="0"/>
                <a:cs typeface="Calibri" panose="020F0502020204030204" pitchFamily="34" charset="0"/>
              </a:rPr>
              <a:t>What do you think about using 200 soldiers for a protection detail? What level of risk did Felix, the commander, and the two centurions accept? Have you experienced anything similar?</a:t>
            </a:r>
          </a:p>
          <a:p>
            <a:pPr marL="0" marR="0">
              <a:spcBef>
                <a:spcPts val="600"/>
              </a:spcBef>
              <a:spcAft>
                <a:spcPts val="0"/>
              </a:spcAft>
            </a:pPr>
            <a:r>
              <a:rPr lang="en-US" sz="1600" dirty="0">
                <a:effectLst/>
                <a:latin typeface="Calibri" panose="020F0502020204030204" pitchFamily="34" charset="0"/>
                <a:ea typeface="Calibri" panose="020F0502020204030204" pitchFamily="34" charset="0"/>
                <a:cs typeface="Calibri" panose="020F0502020204030204" pitchFamily="34" charset="0"/>
              </a:rPr>
              <a:t>Read </a:t>
            </a:r>
            <a:r>
              <a:rPr lang="en-US" sz="1600" b="1" dirty="0">
                <a:effectLst/>
                <a:latin typeface="Calibri" panose="020F0502020204030204" pitchFamily="34" charset="0"/>
                <a:ea typeface="Calibri" panose="020F0502020204030204" pitchFamily="34" charset="0"/>
                <a:cs typeface="Calibri" panose="020F0502020204030204" pitchFamily="34" charset="0"/>
              </a:rPr>
              <a:t>Acts 27. </a:t>
            </a:r>
            <a:r>
              <a:rPr lang="en-US" sz="1600" dirty="0">
                <a:effectLst/>
                <a:latin typeface="Calibri" panose="020F0502020204030204" pitchFamily="34" charset="0"/>
                <a:ea typeface="Calibri" panose="020F0502020204030204" pitchFamily="34" charset="0"/>
                <a:cs typeface="Calibri" panose="020F0502020204030204" pitchFamily="34" charset="0"/>
              </a:rPr>
              <a:t>Paul went through two trials in front of Festus and Felix, and  was sent to Rome because of his appeal to Caesar. A centurion, Julius, was ordered to take him to Rome. </a:t>
            </a:r>
          </a:p>
          <a:p>
            <a:pPr marL="342900" marR="0" lvl="0" indent="-342900">
              <a:spcBef>
                <a:spcPts val="0"/>
              </a:spcBef>
              <a:spcAft>
                <a:spcPts val="0"/>
              </a:spcAft>
              <a:buFont typeface="Symbol" pitchFamily="2" charset="2"/>
              <a:buChar char=""/>
            </a:pPr>
            <a:r>
              <a:rPr lang="en-US" sz="1600" dirty="0">
                <a:effectLst/>
                <a:latin typeface="Calibri" panose="020F0502020204030204" pitchFamily="34" charset="0"/>
                <a:ea typeface="Calibri" panose="020F0502020204030204" pitchFamily="34" charset="0"/>
                <a:cs typeface="Calibri" panose="020F0502020204030204" pitchFamily="34" charset="0"/>
              </a:rPr>
              <a:t>Look at verse 3. What do you think about Julius’ kindness? How did he accept risk by allowing Paul to stay with friends? Was he a weak soldier? Why did he allow that?  </a:t>
            </a:r>
          </a:p>
          <a:p>
            <a:pPr marL="342900" marR="0" lvl="0" indent="-342900">
              <a:spcBef>
                <a:spcPts val="0"/>
              </a:spcBef>
              <a:spcAft>
                <a:spcPts val="0"/>
              </a:spcAft>
              <a:buFont typeface="Symbol" pitchFamily="2" charset="2"/>
              <a:buChar char=""/>
            </a:pPr>
            <a:r>
              <a:rPr lang="en-US" sz="1600" dirty="0">
                <a:effectLst/>
                <a:latin typeface="Calibri" panose="020F0502020204030204" pitchFamily="34" charset="0"/>
                <a:ea typeface="Calibri" panose="020F0502020204030204" pitchFamily="34" charset="0"/>
                <a:cs typeface="Calibri" panose="020F0502020204030204" pitchFamily="34" charset="0"/>
              </a:rPr>
              <a:t>Focus on verses 23-41. Their journey was difficult, and they </a:t>
            </a:r>
            <a:r>
              <a:rPr lang="en-US" sz="1600" dirty="0" err="1">
                <a:effectLst/>
                <a:latin typeface="Calibri" panose="020F0502020204030204" pitchFamily="34" charset="0"/>
                <a:ea typeface="Calibri" panose="020F0502020204030204" pitchFamily="34" charset="0"/>
                <a:cs typeface="Calibri" panose="020F0502020204030204" pitchFamily="34" charset="0"/>
              </a:rPr>
              <a:t>they</a:t>
            </a:r>
            <a:r>
              <a:rPr lang="en-US" sz="1600" dirty="0">
                <a:effectLst/>
                <a:latin typeface="Calibri" panose="020F0502020204030204" pitchFamily="34" charset="0"/>
                <a:ea typeface="Calibri" panose="020F0502020204030204" pitchFamily="34" charset="0"/>
                <a:cs typeface="Calibri" panose="020F0502020204030204" pitchFamily="34" charset="0"/>
              </a:rPr>
              <a:t> ran aground</a:t>
            </a:r>
            <a:r>
              <a:rPr lang="en-US" sz="1600" dirty="0">
                <a:latin typeface="Calibri" panose="020F0502020204030204" pitchFamily="34" charset="0"/>
                <a:ea typeface="Calibri" panose="020F0502020204030204" pitchFamily="34" charset="0"/>
                <a:cs typeface="Calibri" panose="020F0502020204030204" pitchFamily="34" charset="0"/>
              </a:rPr>
              <a:t> in a storm.</a:t>
            </a:r>
            <a:r>
              <a:rPr lang="en-US" sz="1600" dirty="0">
                <a:effectLst/>
                <a:latin typeface="Calibri" panose="020F0502020204030204" pitchFamily="34" charset="0"/>
                <a:ea typeface="Calibri" panose="020F0502020204030204" pitchFamily="34" charset="0"/>
                <a:cs typeface="Calibri" panose="020F0502020204030204" pitchFamily="34" charset="0"/>
              </a:rPr>
              <a:t> </a:t>
            </a:r>
          </a:p>
          <a:p>
            <a:pPr marL="742950" marR="0" lvl="1" indent="-285750">
              <a:spcBef>
                <a:spcPts val="0"/>
              </a:spcBef>
              <a:spcAft>
                <a:spcPts val="0"/>
              </a:spcAft>
              <a:buFont typeface="Courier New" panose="02070309020205020404" pitchFamily="49" charset="0"/>
              <a:buChar char="o"/>
            </a:pPr>
            <a:r>
              <a:rPr lang="en-US" sz="1600" dirty="0">
                <a:effectLst/>
                <a:latin typeface="Calibri" panose="020F0502020204030204" pitchFamily="34" charset="0"/>
                <a:ea typeface="Calibri" panose="020F0502020204030204" pitchFamily="34" charset="0"/>
                <a:cs typeface="Calibri" panose="020F0502020204030204" pitchFamily="34" charset="0"/>
              </a:rPr>
              <a:t>What is Paul advising Julius to do? Why is Paul doing this? What does Paul know that Julius doesn’t? Why is Julius listening to Paul? </a:t>
            </a:r>
          </a:p>
          <a:p>
            <a:pPr marL="742950" marR="0" lvl="1" indent="-285750">
              <a:spcBef>
                <a:spcPts val="0"/>
              </a:spcBef>
              <a:spcAft>
                <a:spcPts val="0"/>
              </a:spcAft>
              <a:buFont typeface="Courier New" panose="02070309020205020404" pitchFamily="49" charset="0"/>
              <a:buChar char="o"/>
            </a:pPr>
            <a:r>
              <a:rPr lang="en-US" sz="1600" dirty="0">
                <a:effectLst/>
                <a:latin typeface="Calibri" panose="020F0502020204030204" pitchFamily="34" charset="0"/>
                <a:ea typeface="Calibri" panose="020F0502020204030204" pitchFamily="34" charset="0"/>
                <a:cs typeface="Calibri" panose="020F0502020204030204" pitchFamily="34" charset="0"/>
              </a:rPr>
              <a:t>How are they dealing with risk and mission accomplishment?</a:t>
            </a:r>
          </a:p>
        </p:txBody>
      </p:sp>
      <p:pic>
        <p:nvPicPr>
          <p:cNvPr id="2" name="Picture 1">
            <a:extLst>
              <a:ext uri="{FF2B5EF4-FFF2-40B4-BE49-F238E27FC236}">
                <a16:creationId xmlns:a16="http://schemas.microsoft.com/office/drawing/2014/main" id="{A0D3B3BD-BFFA-7EDD-3A3B-FE2D0AC047F6}"/>
              </a:ext>
            </a:extLst>
          </p:cNvPr>
          <p:cNvPicPr>
            <a:picLocks noChangeAspect="1"/>
          </p:cNvPicPr>
          <p:nvPr/>
        </p:nvPicPr>
        <p:blipFill>
          <a:blip r:embed="rId2"/>
          <a:stretch>
            <a:fillRect/>
          </a:stretch>
        </p:blipFill>
        <p:spPr>
          <a:xfrm>
            <a:off x="141893" y="6002574"/>
            <a:ext cx="1163521" cy="715854"/>
          </a:xfrm>
          <a:prstGeom prst="rect">
            <a:avLst/>
          </a:prstGeom>
        </p:spPr>
      </p:pic>
    </p:spTree>
    <p:extLst>
      <p:ext uri="{BB962C8B-B14F-4D97-AF65-F5344CB8AC3E}">
        <p14:creationId xmlns:p14="http://schemas.microsoft.com/office/powerpoint/2010/main" val="10370625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16F7E182-7FA2-A406-A384-668CA4051D55}"/>
              </a:ext>
            </a:extLst>
          </p:cNvPr>
          <p:cNvSpPr txBox="1"/>
          <p:nvPr/>
        </p:nvSpPr>
        <p:spPr>
          <a:xfrm>
            <a:off x="141893" y="2005090"/>
            <a:ext cx="9002107" cy="4278094"/>
          </a:xfrm>
          <a:prstGeom prst="rect">
            <a:avLst/>
          </a:prstGeom>
          <a:noFill/>
        </p:spPr>
        <p:txBody>
          <a:bodyPr wrap="square">
            <a:spAutoFit/>
          </a:bodyPr>
          <a:lstStyle/>
          <a:p>
            <a:pPr marR="0" lvl="0">
              <a:spcBef>
                <a:spcPts val="0"/>
              </a:spcBef>
              <a:spcAft>
                <a:spcPts val="0"/>
              </a:spcAft>
            </a:pPr>
            <a:r>
              <a:rPr lang="en-US" sz="1600" dirty="0">
                <a:effectLst/>
                <a:latin typeface="Calibri" panose="020F0502020204030204" pitchFamily="34" charset="0"/>
                <a:ea typeface="Calibri" panose="020F0502020204030204" pitchFamily="34" charset="0"/>
                <a:cs typeface="Calibri" panose="020F0502020204030204" pitchFamily="34" charset="0"/>
              </a:rPr>
              <a:t>Read </a:t>
            </a:r>
            <a:r>
              <a:rPr lang="en-US" sz="1600" b="1" dirty="0">
                <a:latin typeface="Calibri" panose="020F0502020204030204" pitchFamily="34" charset="0"/>
                <a:ea typeface="Calibri" panose="020F0502020204030204" pitchFamily="34" charset="0"/>
                <a:cs typeface="Calibri" panose="020F0502020204030204" pitchFamily="34" charset="0"/>
              </a:rPr>
              <a:t>Acts:27:</a:t>
            </a:r>
            <a:r>
              <a:rPr lang="en-US" sz="1600" b="1" dirty="0">
                <a:effectLst/>
                <a:latin typeface="Calibri" panose="020F0502020204030204" pitchFamily="34" charset="0"/>
                <a:ea typeface="Calibri" panose="020F0502020204030204" pitchFamily="34" charset="0"/>
                <a:cs typeface="Calibri" panose="020F0502020204030204" pitchFamily="34" charset="0"/>
              </a:rPr>
              <a:t>42-44 </a:t>
            </a:r>
            <a:r>
              <a:rPr lang="en-US" sz="1600" dirty="0">
                <a:effectLst/>
                <a:latin typeface="Calibri" panose="020F0502020204030204" pitchFamily="34" charset="0"/>
                <a:ea typeface="Calibri" panose="020F0502020204030204" pitchFamily="34" charset="0"/>
                <a:cs typeface="Calibri" panose="020F0502020204030204" pitchFamily="34" charset="0"/>
              </a:rPr>
              <a:t>again. </a:t>
            </a:r>
          </a:p>
          <a:p>
            <a:pPr marL="742950" marR="0" lvl="1" indent="-285750">
              <a:spcBef>
                <a:spcPts val="0"/>
              </a:spcBef>
              <a:spcAft>
                <a:spcPts val="0"/>
              </a:spcAft>
              <a:buFont typeface="Courier New" panose="02070309020205020404" pitchFamily="49" charset="0"/>
              <a:buChar char="o"/>
            </a:pPr>
            <a:r>
              <a:rPr lang="en-US" sz="1600" dirty="0">
                <a:effectLst/>
                <a:latin typeface="Calibri" panose="020F0502020204030204" pitchFamily="34" charset="0"/>
                <a:ea typeface="Calibri" panose="020F0502020204030204" pitchFamily="34" charset="0"/>
                <a:cs typeface="Calibri" panose="020F0502020204030204" pitchFamily="34" charset="0"/>
              </a:rPr>
              <a:t>What did the soldiers want to do to the prisoners? Why did they want to do it?</a:t>
            </a:r>
          </a:p>
          <a:p>
            <a:pPr marL="742950" marR="0" lvl="1" indent="-285750">
              <a:spcBef>
                <a:spcPts val="0"/>
              </a:spcBef>
              <a:spcAft>
                <a:spcPts val="0"/>
              </a:spcAft>
              <a:buFont typeface="Courier New" panose="02070309020205020404" pitchFamily="49" charset="0"/>
              <a:buChar char="o"/>
            </a:pPr>
            <a:r>
              <a:rPr lang="en-US" sz="1600" dirty="0">
                <a:effectLst/>
                <a:latin typeface="Calibri" panose="020F0502020204030204" pitchFamily="34" charset="0"/>
                <a:ea typeface="Calibri" panose="020F0502020204030204" pitchFamily="34" charset="0"/>
                <a:cs typeface="Calibri" panose="020F0502020204030204" pitchFamily="34" charset="0"/>
              </a:rPr>
              <a:t>What did Julius (the commander) do? Why do you think he did this? Was he was acting like the centurion at the cross, Cornelius, and the centurion in Luke 7? How? How do you think he acted in accordance with John’s instructions to soldiers in Luke 3? Did he complete his mission? What did God accomplish through Julius’ actions?</a:t>
            </a:r>
          </a:p>
          <a:p>
            <a:pPr marL="0" marR="0">
              <a:spcBef>
                <a:spcPts val="0"/>
              </a:spcBef>
              <a:spcAft>
                <a:spcPts val="0"/>
              </a:spcAft>
            </a:pPr>
            <a:r>
              <a:rPr lang="en-US" sz="1600" b="1" dirty="0">
                <a:effectLst/>
                <a:latin typeface="Calibri" panose="020F0502020204030204" pitchFamily="34" charset="0"/>
                <a:ea typeface="Calibri" panose="020F0502020204030204" pitchFamily="34" charset="0"/>
                <a:cs typeface="Calibri" panose="020F0502020204030204" pitchFamily="34" charset="0"/>
              </a:rPr>
              <a:t> </a:t>
            </a:r>
          </a:p>
          <a:p>
            <a:pPr marL="0" marR="0">
              <a:spcBef>
                <a:spcPts val="0"/>
              </a:spcBef>
              <a:spcAft>
                <a:spcPts val="0"/>
              </a:spcAft>
            </a:pPr>
            <a:r>
              <a:rPr lang="en-US" sz="1600" b="1" dirty="0">
                <a:effectLst/>
                <a:latin typeface="Calibri" panose="020F0502020204030204" pitchFamily="34" charset="0"/>
                <a:ea typeface="Calibri" panose="020F0502020204030204" pitchFamily="34" charset="0"/>
                <a:cs typeface="Calibri" panose="020F0502020204030204" pitchFamily="34" charset="0"/>
              </a:rPr>
              <a:t>Final questions:</a:t>
            </a:r>
          </a:p>
          <a:p>
            <a:pPr marL="342900" marR="0" lvl="0" indent="-342900">
              <a:spcBef>
                <a:spcPts val="0"/>
              </a:spcBef>
              <a:spcAft>
                <a:spcPts val="0"/>
              </a:spcAft>
              <a:buFont typeface="Symbol" pitchFamily="2" charset="2"/>
              <a:buChar char=""/>
            </a:pPr>
            <a:r>
              <a:rPr lang="en-US" sz="1600" dirty="0">
                <a:effectLst/>
                <a:latin typeface="Calibri" panose="020F0502020204030204" pitchFamily="34" charset="0"/>
                <a:ea typeface="Calibri" panose="020F0502020204030204" pitchFamily="34" charset="0"/>
                <a:cs typeface="Calibri" panose="020F0502020204030204" pitchFamily="34" charset="0"/>
              </a:rPr>
              <a:t>What do you think of Julius as a soldier? Was he similar to or different from the centurions described in Acts 23?  How did he display the virtues described by Aristotle (prudence [self-discipline], justice, fortitude (courage), and temperance (moderation in action)? How did he display actions which are associated with the fruits of the Holy Spirit (Galatians 5:22-23)? How will you use Julius’ example in your military service?</a:t>
            </a:r>
          </a:p>
          <a:p>
            <a:pPr marR="0" lvl="0">
              <a:spcBef>
                <a:spcPts val="0"/>
              </a:spcBef>
              <a:spcAft>
                <a:spcPts val="0"/>
              </a:spcAft>
            </a:pPr>
            <a:endParaRPr lang="en-US" sz="1600" dirty="0">
              <a:latin typeface="Calibri" panose="020F0502020204030204" pitchFamily="34" charset="0"/>
              <a:ea typeface="Calibri" panose="020F0502020204030204" pitchFamily="34" charset="0"/>
              <a:cs typeface="Calibri" panose="020F0502020204030204" pitchFamily="34" charset="0"/>
            </a:endParaRPr>
          </a:p>
          <a:p>
            <a:r>
              <a:rPr lang="en-US" sz="1600" b="1" dirty="0">
                <a:effectLst/>
                <a:latin typeface="Calibri" panose="020F0502020204030204" pitchFamily="34" charset="0"/>
                <a:ea typeface="Calibri" panose="020F0502020204030204" pitchFamily="34" charset="0"/>
                <a:cs typeface="Calibri" panose="020F0502020204030204" pitchFamily="34" charset="0"/>
              </a:rPr>
              <a:t>Closing prayer  </a:t>
            </a:r>
            <a:r>
              <a:rPr lang="en-US" sz="1600" dirty="0">
                <a:effectLst/>
                <a:latin typeface="Calibri" panose="020F0502020204030204" pitchFamily="34" charset="0"/>
                <a:ea typeface="Calibri" panose="020F0502020204030204" pitchFamily="34" charset="0"/>
                <a:cs typeface="Calibri" panose="020F0502020204030204" pitchFamily="34" charset="0"/>
              </a:rPr>
              <a:t>-- pray together Psalm 144. Do you think this could be the prayer of Julius, Paul, Stephen, Philemon, and Onesimus? How can it be your prayer?</a:t>
            </a:r>
          </a:p>
          <a:p>
            <a:pPr marR="0" lvl="0">
              <a:spcBef>
                <a:spcPts val="0"/>
              </a:spcBef>
              <a:spcAft>
                <a:spcPts val="0"/>
              </a:spcAft>
            </a:pPr>
            <a:endParaRPr lang="en-US" sz="1600" dirty="0">
              <a:effectLst/>
              <a:latin typeface="Calibri" panose="020F0502020204030204" pitchFamily="34" charset="0"/>
              <a:ea typeface="Calibri" panose="020F0502020204030204" pitchFamily="34" charset="0"/>
              <a:cs typeface="Calibri" panose="020F0502020204030204" pitchFamily="34" charset="0"/>
            </a:endParaRPr>
          </a:p>
        </p:txBody>
      </p:sp>
      <p:sp>
        <p:nvSpPr>
          <p:cNvPr id="7" name="Title 1">
            <a:extLst>
              <a:ext uri="{FF2B5EF4-FFF2-40B4-BE49-F238E27FC236}">
                <a16:creationId xmlns:a16="http://schemas.microsoft.com/office/drawing/2014/main" id="{B7CEC25A-1C57-1531-AC61-BC170C4FA4D2}"/>
              </a:ext>
            </a:extLst>
          </p:cNvPr>
          <p:cNvSpPr txBox="1">
            <a:spLocks/>
          </p:cNvSpPr>
          <p:nvPr/>
        </p:nvSpPr>
        <p:spPr>
          <a:xfrm>
            <a:off x="1142189" y="209320"/>
            <a:ext cx="7509562" cy="1613647"/>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000" i="1" kern="1200">
                <a:solidFill>
                  <a:schemeClr val="tx1"/>
                </a:solidFill>
                <a:latin typeface="+mj-lt"/>
                <a:ea typeface="+mj-ea"/>
                <a:cs typeface="+mj-cs"/>
              </a:defRPr>
            </a:lvl1pPr>
          </a:lstStyle>
          <a:p>
            <a:pPr algn="r">
              <a:spcBef>
                <a:spcPts val="0"/>
              </a:spcBef>
            </a:pPr>
            <a:r>
              <a:rPr lang="en-US" sz="2700" b="1" i="0" dirty="0">
                <a:latin typeface="+mn-lt"/>
              </a:rPr>
              <a:t>Study 5</a:t>
            </a:r>
            <a:r>
              <a:rPr lang="en-US" sz="2700" b="1" i="0" dirty="0">
                <a:solidFill>
                  <a:schemeClr val="accent1">
                    <a:lumMod val="60000"/>
                    <a:lumOff val="40000"/>
                  </a:schemeClr>
                </a:solidFill>
                <a:latin typeface="+mn-lt"/>
              </a:rPr>
              <a:t>:“Everyone Reached</a:t>
            </a:r>
            <a:br>
              <a:rPr lang="en-US" sz="2700" b="1" i="0" dirty="0">
                <a:solidFill>
                  <a:schemeClr val="accent1">
                    <a:lumMod val="60000"/>
                    <a:lumOff val="40000"/>
                  </a:schemeClr>
                </a:solidFill>
                <a:latin typeface="+mn-lt"/>
              </a:rPr>
            </a:br>
            <a:r>
              <a:rPr lang="en-US" sz="2700" b="1" i="0" dirty="0">
                <a:solidFill>
                  <a:schemeClr val="accent1">
                    <a:lumMod val="60000"/>
                    <a:lumOff val="40000"/>
                  </a:schemeClr>
                </a:solidFill>
                <a:latin typeface="+mn-lt"/>
              </a:rPr>
              <a:t> Land Safely.”</a:t>
            </a:r>
          </a:p>
          <a:p>
            <a:pPr algn="r">
              <a:spcBef>
                <a:spcPts val="0"/>
              </a:spcBef>
            </a:pPr>
            <a:r>
              <a:rPr lang="en-US" sz="2000" b="1" i="0" dirty="0">
                <a:latin typeface="+mn-lt"/>
              </a:rPr>
              <a:t>Paul and Julius on the Road to Rome</a:t>
            </a:r>
          </a:p>
        </p:txBody>
      </p:sp>
      <p:pic>
        <p:nvPicPr>
          <p:cNvPr id="2" name="Picture 1">
            <a:extLst>
              <a:ext uri="{FF2B5EF4-FFF2-40B4-BE49-F238E27FC236}">
                <a16:creationId xmlns:a16="http://schemas.microsoft.com/office/drawing/2014/main" id="{2A70E3FD-844A-F9AE-5AB4-6AB41D385098}"/>
              </a:ext>
            </a:extLst>
          </p:cNvPr>
          <p:cNvPicPr>
            <a:picLocks noChangeAspect="1"/>
          </p:cNvPicPr>
          <p:nvPr/>
        </p:nvPicPr>
        <p:blipFill>
          <a:blip r:embed="rId2"/>
          <a:stretch>
            <a:fillRect/>
          </a:stretch>
        </p:blipFill>
        <p:spPr>
          <a:xfrm>
            <a:off x="141893" y="6002574"/>
            <a:ext cx="1163521" cy="715854"/>
          </a:xfrm>
          <a:prstGeom prst="rect">
            <a:avLst/>
          </a:prstGeom>
        </p:spPr>
      </p:pic>
    </p:spTree>
    <p:extLst>
      <p:ext uri="{BB962C8B-B14F-4D97-AF65-F5344CB8AC3E}">
        <p14:creationId xmlns:p14="http://schemas.microsoft.com/office/powerpoint/2010/main" val="381471046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CF1D0130-5786-6799-7D41-49FB1A1078E3}"/>
              </a:ext>
            </a:extLst>
          </p:cNvPr>
          <p:cNvSpPr>
            <a:spLocks noGrp="1"/>
          </p:cNvSpPr>
          <p:nvPr>
            <p:ph type="title"/>
          </p:nvPr>
        </p:nvSpPr>
        <p:spPr>
          <a:xfrm>
            <a:off x="3356957" y="606064"/>
            <a:ext cx="5051937" cy="640554"/>
          </a:xfrm>
        </p:spPr>
        <p:txBody>
          <a:bodyPr>
            <a:normAutofit/>
          </a:bodyPr>
          <a:lstStyle/>
          <a:p>
            <a:pPr algn="ctr">
              <a:spcAft>
                <a:spcPts val="600"/>
              </a:spcAft>
            </a:pPr>
            <a:r>
              <a:rPr lang="en-US" sz="2700" b="1" i="0" dirty="0">
                <a:latin typeface="+mn-lt"/>
              </a:rPr>
              <a:t>Study 5: Additional Texts</a:t>
            </a:r>
            <a:endParaRPr lang="en-US" b="1" i="0" dirty="0">
              <a:latin typeface="+mn-lt"/>
            </a:endParaRPr>
          </a:p>
        </p:txBody>
      </p:sp>
      <p:sp>
        <p:nvSpPr>
          <p:cNvPr id="7" name="TextBox 6">
            <a:extLst>
              <a:ext uri="{FF2B5EF4-FFF2-40B4-BE49-F238E27FC236}">
                <a16:creationId xmlns:a16="http://schemas.microsoft.com/office/drawing/2014/main" id="{597ED296-45E1-C0B9-E6DD-252A474E0AEB}"/>
              </a:ext>
            </a:extLst>
          </p:cNvPr>
          <p:cNvSpPr txBox="1"/>
          <p:nvPr/>
        </p:nvSpPr>
        <p:spPr>
          <a:xfrm>
            <a:off x="208657" y="2169874"/>
            <a:ext cx="8726685" cy="2800767"/>
          </a:xfrm>
          <a:prstGeom prst="rect">
            <a:avLst/>
          </a:prstGeom>
          <a:noFill/>
        </p:spPr>
        <p:txBody>
          <a:bodyPr wrap="square">
            <a:spAutoFit/>
          </a:bodyPr>
          <a:lstStyle/>
          <a:p>
            <a:pPr marR="0" lvl="0" rtl="0">
              <a:spcBef>
                <a:spcPts val="0"/>
              </a:spcBef>
              <a:spcAft>
                <a:spcPts val="0"/>
              </a:spcAft>
            </a:pPr>
            <a:r>
              <a:rPr lang="en-US" sz="1600" dirty="0">
                <a:effectLst/>
                <a:latin typeface="Calibri" panose="020F0502020204030204" pitchFamily="34" charset="0"/>
                <a:ea typeface="Calibri" panose="020F0502020204030204" pitchFamily="34" charset="0"/>
                <a:cs typeface="Calibri" panose="020F0502020204030204" pitchFamily="34" charset="0"/>
              </a:rPr>
              <a:t>Read </a:t>
            </a:r>
            <a:r>
              <a:rPr lang="en-US" sz="1600" b="1" dirty="0">
                <a:effectLst/>
                <a:latin typeface="Calibri" panose="020F0502020204030204" pitchFamily="34" charset="0"/>
                <a:ea typeface="Calibri" panose="020F0502020204030204" pitchFamily="34" charset="0"/>
                <a:cs typeface="Calibri" panose="020F0502020204030204" pitchFamily="34" charset="0"/>
              </a:rPr>
              <a:t>Acts 7 and Acts 8:1 </a:t>
            </a:r>
            <a:r>
              <a:rPr lang="en-US" sz="1600" b="1" dirty="0">
                <a:latin typeface="Calibri" panose="020F0502020204030204" pitchFamily="34" charset="0"/>
                <a:ea typeface="Calibri" panose="020F0502020204030204" pitchFamily="34" charset="0"/>
                <a:cs typeface="Calibri" panose="020F0502020204030204" pitchFamily="34" charset="0"/>
              </a:rPr>
              <a:t>- </a:t>
            </a:r>
            <a:r>
              <a:rPr lang="en-US" sz="1600" dirty="0">
                <a:effectLst/>
                <a:latin typeface="Calibri" panose="020F0502020204030204" pitchFamily="34" charset="0"/>
                <a:ea typeface="Calibri" panose="020F0502020204030204" pitchFamily="34" charset="0"/>
                <a:cs typeface="Calibri" panose="020F0502020204030204" pitchFamily="34" charset="0"/>
              </a:rPr>
              <a:t>What happened to Stephen? Why did Paul approve? Read Galatian 1:11-14 – later in his  life, Paul reflects about what he did. What did he learn? Did the Roman leaders (Acts 23-26) and Julius act with more mercy than Paul? Why? </a:t>
            </a:r>
          </a:p>
          <a:p>
            <a:pPr marL="914400" marR="0">
              <a:spcBef>
                <a:spcPts val="0"/>
              </a:spcBef>
              <a:spcAft>
                <a:spcPts val="0"/>
              </a:spcAft>
            </a:pPr>
            <a:r>
              <a:rPr lang="en-US" sz="1600" dirty="0">
                <a:effectLst/>
                <a:latin typeface="Calibri" panose="020F0502020204030204" pitchFamily="34" charset="0"/>
                <a:ea typeface="Calibri" panose="020F0502020204030204" pitchFamily="34" charset="0"/>
                <a:cs typeface="Calibri" panose="020F0502020204030204" pitchFamily="34" charset="0"/>
              </a:rPr>
              <a:t> </a:t>
            </a:r>
          </a:p>
          <a:p>
            <a:pPr marR="0" lvl="0">
              <a:spcBef>
                <a:spcPts val="0"/>
              </a:spcBef>
              <a:spcAft>
                <a:spcPts val="0"/>
              </a:spcAft>
            </a:pPr>
            <a:r>
              <a:rPr lang="en-US" sz="1600" dirty="0">
                <a:effectLst/>
                <a:latin typeface="Calibri" panose="020F0502020204030204" pitchFamily="34" charset="0"/>
                <a:ea typeface="Calibri" panose="020F0502020204030204" pitchFamily="34" charset="0"/>
                <a:cs typeface="Calibri" panose="020F0502020204030204" pitchFamily="34" charset="0"/>
              </a:rPr>
              <a:t>Read </a:t>
            </a:r>
            <a:r>
              <a:rPr lang="en-US" sz="1600" b="1" dirty="0">
                <a:effectLst/>
                <a:latin typeface="Calibri" panose="020F0502020204030204" pitchFamily="34" charset="0"/>
                <a:ea typeface="Calibri" panose="020F0502020204030204" pitchFamily="34" charset="0"/>
                <a:cs typeface="Calibri" panose="020F0502020204030204" pitchFamily="34" charset="0"/>
              </a:rPr>
              <a:t>Philemon</a:t>
            </a:r>
            <a:r>
              <a:rPr lang="en-US" sz="1600" dirty="0">
                <a:effectLst/>
                <a:latin typeface="Calibri" panose="020F0502020204030204" pitchFamily="34" charset="0"/>
                <a:ea typeface="Calibri" panose="020F0502020204030204" pitchFamily="34" charset="0"/>
                <a:cs typeface="Calibri" panose="020F0502020204030204" pitchFamily="34" charset="0"/>
              </a:rPr>
              <a:t>. Why is Paul sending Onesimus back to Philemon? What risks are Philemon, Onesimus, and Paul taking? What are they accomplishing? How is this similar or different from the risks that Peter and Cornelius took in Acts 15? (Note: The first recorded bishop of the church in Ephesus is Onesimus. What do you think happened?)</a:t>
            </a:r>
          </a:p>
          <a:p>
            <a:pPr marR="0" lvl="0">
              <a:spcBef>
                <a:spcPts val="0"/>
              </a:spcBef>
              <a:spcAft>
                <a:spcPts val="0"/>
              </a:spcAft>
            </a:pPr>
            <a:endParaRPr lang="en-US" sz="1600" dirty="0">
              <a:effectLst/>
              <a:latin typeface="Calibri" panose="020F0502020204030204" pitchFamily="34" charset="0"/>
              <a:ea typeface="Calibri" panose="020F0502020204030204" pitchFamily="34" charset="0"/>
              <a:cs typeface="Calibri" panose="020F0502020204030204" pitchFamily="34" charset="0"/>
            </a:endParaRPr>
          </a:p>
          <a:p>
            <a:pPr marR="0" lvl="0">
              <a:spcBef>
                <a:spcPts val="0"/>
              </a:spcBef>
              <a:spcAft>
                <a:spcPts val="0"/>
              </a:spcAft>
            </a:pPr>
            <a:r>
              <a:rPr lang="en-US" sz="1600" dirty="0">
                <a:effectLst/>
                <a:latin typeface="Calibri" panose="020F0502020204030204" pitchFamily="34" charset="0"/>
                <a:ea typeface="Calibri" panose="020F0502020204030204" pitchFamily="34" charset="0"/>
                <a:cs typeface="Calibri" panose="020F0502020204030204" pitchFamily="34" charset="0"/>
              </a:rPr>
              <a:t>Read </a:t>
            </a:r>
            <a:r>
              <a:rPr lang="en-US" sz="1600" b="1" dirty="0">
                <a:effectLst/>
                <a:latin typeface="Calibri" panose="020F0502020204030204" pitchFamily="34" charset="0"/>
                <a:ea typeface="Calibri" panose="020F0502020204030204" pitchFamily="34" charset="0"/>
                <a:cs typeface="Calibri" panose="020F0502020204030204" pitchFamily="34" charset="0"/>
              </a:rPr>
              <a:t>Ephesians 6:10-18</a:t>
            </a:r>
            <a:r>
              <a:rPr lang="en-US" sz="1600" dirty="0">
                <a:effectLst/>
                <a:latin typeface="Calibri" panose="020F0502020204030204" pitchFamily="34" charset="0"/>
                <a:ea typeface="Calibri" panose="020F0502020204030204" pitchFamily="34" charset="0"/>
                <a:cs typeface="Calibri" panose="020F0502020204030204" pitchFamily="34" charset="0"/>
              </a:rPr>
              <a:t>. How do these verses apply to Julius, Paul, Stephen, Philemon, and Onesimus? How do they apply to Christians at risk? How do they apply in your service?</a:t>
            </a:r>
          </a:p>
        </p:txBody>
      </p:sp>
      <p:pic>
        <p:nvPicPr>
          <p:cNvPr id="2" name="Picture 1">
            <a:extLst>
              <a:ext uri="{FF2B5EF4-FFF2-40B4-BE49-F238E27FC236}">
                <a16:creationId xmlns:a16="http://schemas.microsoft.com/office/drawing/2014/main" id="{528C2989-494E-33D5-8C4C-C5802794E1E0}"/>
              </a:ext>
            </a:extLst>
          </p:cNvPr>
          <p:cNvPicPr>
            <a:picLocks noChangeAspect="1"/>
          </p:cNvPicPr>
          <p:nvPr/>
        </p:nvPicPr>
        <p:blipFill>
          <a:blip r:embed="rId2"/>
          <a:stretch>
            <a:fillRect/>
          </a:stretch>
        </p:blipFill>
        <p:spPr>
          <a:xfrm>
            <a:off x="141893" y="6002574"/>
            <a:ext cx="1163521" cy="715854"/>
          </a:xfrm>
          <a:prstGeom prst="rect">
            <a:avLst/>
          </a:prstGeom>
        </p:spPr>
      </p:pic>
    </p:spTree>
    <p:extLst>
      <p:ext uri="{BB962C8B-B14F-4D97-AF65-F5344CB8AC3E}">
        <p14:creationId xmlns:p14="http://schemas.microsoft.com/office/powerpoint/2010/main" val="37561440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1D293D-5C1A-6243-D34F-EA21E92E211F}"/>
              </a:ext>
            </a:extLst>
          </p:cNvPr>
          <p:cNvSpPr>
            <a:spLocks noGrp="1"/>
          </p:cNvSpPr>
          <p:nvPr>
            <p:ph type="title"/>
          </p:nvPr>
        </p:nvSpPr>
        <p:spPr>
          <a:xfrm>
            <a:off x="4572000" y="308473"/>
            <a:ext cx="4282751" cy="1071343"/>
          </a:xfrm>
        </p:spPr>
        <p:txBody>
          <a:bodyPr>
            <a:noAutofit/>
          </a:bodyPr>
          <a:lstStyle/>
          <a:p>
            <a:pPr algn="r"/>
            <a:r>
              <a:rPr lang="en-US" sz="3200" b="1" i="0" dirty="0">
                <a:latin typeface="+mn-lt"/>
              </a:rPr>
              <a:t>A Brief Introduction</a:t>
            </a:r>
            <a:br>
              <a:rPr lang="en-US" sz="3200" b="1" i="0" dirty="0">
                <a:latin typeface="+mn-lt"/>
              </a:rPr>
            </a:br>
            <a:r>
              <a:rPr lang="en-US" sz="3200" b="1" i="0" dirty="0">
                <a:latin typeface="+mn-lt"/>
              </a:rPr>
              <a:t> to Virtue Ethics</a:t>
            </a:r>
          </a:p>
        </p:txBody>
      </p:sp>
      <p:sp>
        <p:nvSpPr>
          <p:cNvPr id="3" name="Content Placeholder 2">
            <a:extLst>
              <a:ext uri="{FF2B5EF4-FFF2-40B4-BE49-F238E27FC236}">
                <a16:creationId xmlns:a16="http://schemas.microsoft.com/office/drawing/2014/main" id="{CA6D7C66-16A5-B8DC-42FD-50114E160A68}"/>
              </a:ext>
            </a:extLst>
          </p:cNvPr>
          <p:cNvSpPr>
            <a:spLocks noGrp="1"/>
          </p:cNvSpPr>
          <p:nvPr>
            <p:ph idx="1"/>
          </p:nvPr>
        </p:nvSpPr>
        <p:spPr>
          <a:xfrm>
            <a:off x="947450" y="1933643"/>
            <a:ext cx="8813493" cy="5588230"/>
          </a:xfrm>
        </p:spPr>
        <p:txBody>
          <a:bodyPr>
            <a:noAutofit/>
          </a:bodyPr>
          <a:lstStyle/>
          <a:p>
            <a:r>
              <a:rPr lang="en-US" sz="1800" dirty="0">
                <a:latin typeface="Calibri" panose="020F0502020204030204" pitchFamily="34" charset="0"/>
                <a:cs typeface="Calibri" panose="020F0502020204030204" pitchFamily="34" charset="0"/>
              </a:rPr>
              <a:t>Virtues are values, but they are not things –</a:t>
            </a:r>
            <a:br>
              <a:rPr lang="en-US" sz="1800" dirty="0">
                <a:latin typeface="Calibri" panose="020F0502020204030204" pitchFamily="34" charset="0"/>
                <a:cs typeface="Calibri" panose="020F0502020204030204" pitchFamily="34" charset="0"/>
              </a:rPr>
            </a:br>
            <a:r>
              <a:rPr lang="en-US" sz="1800" dirty="0">
                <a:latin typeface="Calibri" panose="020F0502020204030204" pitchFamily="34" charset="0"/>
                <a:cs typeface="Calibri" panose="020F0502020204030204" pitchFamily="34" charset="0"/>
              </a:rPr>
              <a:t> they are deliberate actions!</a:t>
            </a:r>
          </a:p>
          <a:p>
            <a:r>
              <a:rPr lang="en-US" sz="1800" b="1" dirty="0">
                <a:latin typeface="Calibri" panose="020F0502020204030204" pitchFamily="34" charset="0"/>
                <a:cs typeface="Calibri" panose="020F0502020204030204" pitchFamily="34" charset="0"/>
              </a:rPr>
              <a:t>Virtues</a:t>
            </a:r>
            <a:r>
              <a:rPr lang="en-US" sz="1800" dirty="0">
                <a:latin typeface="Calibri" panose="020F0502020204030204" pitchFamily="34" charset="0"/>
                <a:cs typeface="Calibri" panose="020F0502020204030204" pitchFamily="34" charset="0"/>
              </a:rPr>
              <a:t> are:</a:t>
            </a:r>
          </a:p>
          <a:p>
            <a:pPr lvl="1"/>
            <a:r>
              <a:rPr lang="en-US" sz="1800" dirty="0">
                <a:latin typeface="Calibri" panose="020F0502020204030204" pitchFamily="34" charset="0"/>
                <a:cs typeface="Calibri" panose="020F0502020204030204" pitchFamily="34" charset="0"/>
              </a:rPr>
              <a:t>defined by how we think, what we believe, and what we do</a:t>
            </a:r>
          </a:p>
          <a:p>
            <a:pPr lvl="1"/>
            <a:r>
              <a:rPr lang="en-US" sz="1800" dirty="0">
                <a:latin typeface="Calibri" panose="020F0502020204030204" pitchFamily="34" charset="0"/>
                <a:cs typeface="Calibri" panose="020F0502020204030204" pitchFamily="34" charset="0"/>
              </a:rPr>
              <a:t>developed by pursuing excellence in life and avoiding what is shameful</a:t>
            </a:r>
          </a:p>
          <a:p>
            <a:pPr lvl="1"/>
            <a:r>
              <a:rPr lang="en-US" sz="1800" dirty="0">
                <a:latin typeface="Calibri" panose="020F0502020204030204" pitchFamily="34" charset="0"/>
                <a:cs typeface="Calibri" panose="020F0502020204030204" pitchFamily="34" charset="0"/>
              </a:rPr>
              <a:t>corrupted by pursuing deficient or excessive courses of action.</a:t>
            </a:r>
          </a:p>
          <a:p>
            <a:r>
              <a:rPr lang="en-US" sz="1800" dirty="0">
                <a:latin typeface="Calibri" panose="020F0502020204030204" pitchFamily="34" charset="0"/>
                <a:cs typeface="Calibri" panose="020F0502020204030204" pitchFamily="34" charset="0"/>
              </a:rPr>
              <a:t>Military ethics is commonly taught through </a:t>
            </a:r>
            <a:r>
              <a:rPr lang="en-US" sz="1800" b="1" dirty="0">
                <a:latin typeface="Calibri" panose="020F0502020204030204" pitchFamily="34" charset="0"/>
                <a:cs typeface="Calibri" panose="020F0502020204030204" pitchFamily="34" charset="0"/>
              </a:rPr>
              <a:t>virtue ethics </a:t>
            </a:r>
            <a:r>
              <a:rPr lang="en-US" sz="1800" dirty="0">
                <a:latin typeface="Calibri" panose="020F0502020204030204" pitchFamily="34" charset="0"/>
                <a:cs typeface="Calibri" panose="020F0502020204030204" pitchFamily="34" charset="0"/>
              </a:rPr>
              <a:t>– the imitation</a:t>
            </a:r>
            <a:br>
              <a:rPr lang="en-US" sz="1800" dirty="0">
                <a:latin typeface="Calibri" panose="020F0502020204030204" pitchFamily="34" charset="0"/>
                <a:cs typeface="Calibri" panose="020F0502020204030204" pitchFamily="34" charset="0"/>
              </a:rPr>
            </a:br>
            <a:r>
              <a:rPr lang="en-US" sz="1800" dirty="0">
                <a:latin typeface="Calibri" panose="020F0502020204030204" pitchFamily="34" charset="0"/>
                <a:cs typeface="Calibri" panose="020F0502020204030204" pitchFamily="34" charset="0"/>
              </a:rPr>
              <a:t> of desirable character traits displayed by others (exemplars). </a:t>
            </a:r>
          </a:p>
        </p:txBody>
      </p:sp>
      <p:pic>
        <p:nvPicPr>
          <p:cNvPr id="5" name="Picture 4">
            <a:extLst>
              <a:ext uri="{FF2B5EF4-FFF2-40B4-BE49-F238E27FC236}">
                <a16:creationId xmlns:a16="http://schemas.microsoft.com/office/drawing/2014/main" id="{19E179BE-26F6-75C9-EA5B-A43130D060CF}"/>
              </a:ext>
            </a:extLst>
          </p:cNvPr>
          <p:cNvPicPr>
            <a:picLocks noChangeAspect="1"/>
          </p:cNvPicPr>
          <p:nvPr/>
        </p:nvPicPr>
        <p:blipFill>
          <a:blip r:embed="rId2"/>
          <a:stretch>
            <a:fillRect/>
          </a:stretch>
        </p:blipFill>
        <p:spPr>
          <a:xfrm>
            <a:off x="141893" y="6002574"/>
            <a:ext cx="1163521" cy="715854"/>
          </a:xfrm>
          <a:prstGeom prst="rect">
            <a:avLst/>
          </a:prstGeom>
        </p:spPr>
      </p:pic>
    </p:spTree>
    <p:extLst>
      <p:ext uri="{BB962C8B-B14F-4D97-AF65-F5344CB8AC3E}">
        <p14:creationId xmlns:p14="http://schemas.microsoft.com/office/powerpoint/2010/main" val="56944057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435857-6FFE-72E1-ED8E-E373659BCE61}"/>
              </a:ext>
            </a:extLst>
          </p:cNvPr>
          <p:cNvSpPr>
            <a:spLocks noGrp="1"/>
          </p:cNvSpPr>
          <p:nvPr>
            <p:ph type="title"/>
          </p:nvPr>
        </p:nvSpPr>
        <p:spPr>
          <a:xfrm>
            <a:off x="4572000" y="169425"/>
            <a:ext cx="4709332" cy="801494"/>
          </a:xfrm>
        </p:spPr>
        <p:txBody>
          <a:bodyPr/>
          <a:lstStyle/>
          <a:p>
            <a:pPr algn="ctr"/>
            <a:r>
              <a:rPr lang="en-US" b="1" i="0" dirty="0">
                <a:latin typeface="+mn-lt"/>
              </a:rPr>
              <a:t>Conclusion</a:t>
            </a:r>
          </a:p>
        </p:txBody>
      </p:sp>
      <p:sp>
        <p:nvSpPr>
          <p:cNvPr id="6" name="TextBox 5">
            <a:extLst>
              <a:ext uri="{FF2B5EF4-FFF2-40B4-BE49-F238E27FC236}">
                <a16:creationId xmlns:a16="http://schemas.microsoft.com/office/drawing/2014/main" id="{6DE369C1-0666-183A-DBAA-DB5C67831758}"/>
              </a:ext>
            </a:extLst>
          </p:cNvPr>
          <p:cNvSpPr txBox="1"/>
          <p:nvPr/>
        </p:nvSpPr>
        <p:spPr>
          <a:xfrm>
            <a:off x="511582" y="1717319"/>
            <a:ext cx="8385242" cy="4031873"/>
          </a:xfrm>
          <a:prstGeom prst="rect">
            <a:avLst/>
          </a:prstGeom>
          <a:noFill/>
        </p:spPr>
        <p:txBody>
          <a:bodyPr wrap="square">
            <a:spAutoFit/>
          </a:bodyPr>
          <a:lstStyle/>
          <a:p>
            <a:pPr marL="0" marR="0">
              <a:spcBef>
                <a:spcPts val="0"/>
              </a:spcBef>
              <a:spcAft>
                <a:spcPts val="0"/>
              </a:spcAft>
            </a:pPr>
            <a:r>
              <a:rPr lang="en-US" sz="1600" dirty="0">
                <a:effectLst/>
                <a:latin typeface="Calibri" panose="020F0502020204030204" pitchFamily="34" charset="0"/>
                <a:ea typeface="Calibri" panose="020F0502020204030204" pitchFamily="34" charset="0"/>
                <a:cs typeface="Calibri" panose="020F0502020204030204" pitchFamily="34" charset="0"/>
              </a:rPr>
              <a:t>As Christians we do not have the option of separating our personal faith from the work we do. </a:t>
            </a:r>
            <a:r>
              <a:rPr lang="en-US" sz="1600" dirty="0">
                <a:latin typeface="Calibri" panose="020F0502020204030204" pitchFamily="34" charset="0"/>
                <a:ea typeface="Calibri" panose="020F0502020204030204" pitchFamily="34" charset="0"/>
                <a:cs typeface="Calibri" panose="020F0502020204030204" pitchFamily="34" charset="0"/>
              </a:rPr>
              <a:t>We</a:t>
            </a:r>
            <a:r>
              <a:rPr lang="en-US" sz="1600" dirty="0">
                <a:effectLst/>
                <a:latin typeface="Calibri" panose="020F0502020204030204" pitchFamily="34" charset="0"/>
                <a:ea typeface="Calibri" panose="020F0502020204030204" pitchFamily="34" charset="0"/>
                <a:cs typeface="Calibri" panose="020F0502020204030204" pitchFamily="34" charset="0"/>
              </a:rPr>
              <a:t> have a relationship with God based on His grace and not our works (Ephesians 2:8-10).  However, we also cannot separate the content of our faith from the works we perform (James 2:17).  Thus, our moral duties must be consistent with our ethical practices. </a:t>
            </a:r>
          </a:p>
          <a:p>
            <a:pPr marL="285750" marR="0" indent="-285750">
              <a:spcBef>
                <a:spcPts val="0"/>
              </a:spcBef>
              <a:spcAft>
                <a:spcPts val="0"/>
              </a:spcAft>
              <a:buFont typeface="Arial" panose="020B0604020202020204" pitchFamily="34" charset="0"/>
              <a:buChar char="•"/>
            </a:pPr>
            <a:endParaRPr lang="en-US" sz="1600" dirty="0">
              <a:effectLst/>
              <a:latin typeface="Calibri" panose="020F0502020204030204" pitchFamily="34" charset="0"/>
              <a:ea typeface="Calibri" panose="020F0502020204030204" pitchFamily="34" charset="0"/>
              <a:cs typeface="Calibri" panose="020F0502020204030204" pitchFamily="34" charset="0"/>
            </a:endParaRPr>
          </a:p>
          <a:p>
            <a:pPr marL="285750" marR="0" indent="-285750">
              <a:spcBef>
                <a:spcPts val="0"/>
              </a:spcBef>
              <a:spcAft>
                <a:spcPts val="0"/>
              </a:spcAft>
              <a:buFont typeface="Arial" panose="020B0604020202020204" pitchFamily="34" charset="0"/>
              <a:buChar char="•"/>
            </a:pPr>
            <a:r>
              <a:rPr lang="en-US" sz="1600" dirty="0">
                <a:effectLst/>
                <a:latin typeface="Calibri" panose="020F0502020204030204" pitchFamily="34" charset="0"/>
                <a:ea typeface="Calibri" panose="020F0502020204030204" pitchFamily="34" charset="0"/>
                <a:cs typeface="Calibri" panose="020F0502020204030204" pitchFamily="34" charset="0"/>
              </a:rPr>
              <a:t>Any military virtue we profess and any military duty we perform must be in service to</a:t>
            </a:r>
            <a:r>
              <a:rPr lang="en-US" sz="1600" dirty="0">
                <a:latin typeface="Calibri" panose="020F0502020204030204" pitchFamily="34" charset="0"/>
                <a:ea typeface="Calibri" panose="020F0502020204030204" pitchFamily="34" charset="0"/>
                <a:cs typeface="Calibri" panose="020F0502020204030204" pitchFamily="34" charset="0"/>
              </a:rPr>
              <a:t> o</a:t>
            </a:r>
            <a:r>
              <a:rPr lang="en-US" sz="1600" dirty="0">
                <a:effectLst/>
                <a:latin typeface="Calibri" panose="020F0502020204030204" pitchFamily="34" charset="0"/>
                <a:ea typeface="Calibri" panose="020F0502020204030204" pitchFamily="34" charset="0"/>
                <a:cs typeface="Calibri" panose="020F0502020204030204" pitchFamily="34" charset="0"/>
              </a:rPr>
              <a:t>ur Lord’s new commandment (John 13:34-35), and the guidance of the Holy Spirit who</a:t>
            </a:r>
            <a:r>
              <a:rPr lang="en-US" sz="1600" dirty="0">
                <a:latin typeface="Calibri" panose="020F0502020204030204" pitchFamily="34" charset="0"/>
                <a:ea typeface="Calibri" panose="020F0502020204030204" pitchFamily="34" charset="0"/>
                <a:cs typeface="Calibri" panose="020F0502020204030204" pitchFamily="34" charset="0"/>
              </a:rPr>
              <a:t> </a:t>
            </a:r>
            <a:r>
              <a:rPr lang="en-US" sz="1600" dirty="0">
                <a:effectLst/>
                <a:latin typeface="Calibri" panose="020F0502020204030204" pitchFamily="34" charset="0"/>
                <a:ea typeface="Calibri" panose="020F0502020204030204" pitchFamily="34" charset="0"/>
                <a:cs typeface="Calibri" panose="020F0502020204030204" pitchFamily="34" charset="0"/>
              </a:rPr>
              <a:t>energizes (1 Corinthians 12:3) </a:t>
            </a:r>
            <a:r>
              <a:rPr lang="en-US" sz="1600" dirty="0">
                <a:latin typeface="Calibri" panose="020F0502020204030204" pitchFamily="34" charset="0"/>
                <a:ea typeface="Calibri" panose="020F0502020204030204" pitchFamily="34" charset="0"/>
                <a:cs typeface="Calibri" panose="020F0502020204030204" pitchFamily="34" charset="0"/>
              </a:rPr>
              <a:t> and </a:t>
            </a:r>
            <a:r>
              <a:rPr lang="en-US" sz="1600" dirty="0">
                <a:effectLst/>
                <a:latin typeface="Calibri" panose="020F0502020204030204" pitchFamily="34" charset="0"/>
                <a:ea typeface="Calibri" panose="020F0502020204030204" pitchFamily="34" charset="0"/>
                <a:cs typeface="Calibri" panose="020F0502020204030204" pitchFamily="34" charset="0"/>
              </a:rPr>
              <a:t>produces the fruits that guide our life practices (Galatians 5: 22-23).  </a:t>
            </a:r>
          </a:p>
          <a:p>
            <a:pPr marL="285750" indent="-285750">
              <a:buFont typeface="Arial" panose="020B0604020202020204" pitchFamily="34" charset="0"/>
              <a:buChar char="•"/>
            </a:pPr>
            <a:r>
              <a:rPr lang="en-US" sz="1600" dirty="0">
                <a:effectLst/>
                <a:latin typeface="Calibri" panose="020F0502020204030204" pitchFamily="34" charset="0"/>
                <a:ea typeface="Calibri" panose="020F0502020204030204" pitchFamily="34" charset="0"/>
                <a:cs typeface="Calibri" panose="020F0502020204030204" pitchFamily="34" charset="0"/>
              </a:rPr>
              <a:t>The temptations and trials of ancient soldiers are not totally different from the struggles we face today.</a:t>
            </a:r>
            <a:r>
              <a:rPr lang="en-US" sz="1600" dirty="0">
                <a:effectLst/>
                <a:latin typeface="Calibri" panose="020F0502020204030204" pitchFamily="34" charset="0"/>
                <a:cs typeface="Calibri" panose="020F0502020204030204" pitchFamily="34" charset="0"/>
              </a:rPr>
              <a:t>  </a:t>
            </a:r>
            <a:r>
              <a:rPr lang="en-US" sz="1600" dirty="0">
                <a:latin typeface="Calibri" panose="020F0502020204030204" pitchFamily="34" charset="0"/>
                <a:ea typeface="Calibri" panose="020F0502020204030204" pitchFamily="34" charset="0"/>
                <a:cs typeface="Calibri" panose="020F0502020204030204" pitchFamily="34" charset="0"/>
              </a:rPr>
              <a:t>T</a:t>
            </a:r>
            <a:r>
              <a:rPr lang="en-US" sz="1600" dirty="0">
                <a:effectLst/>
                <a:latin typeface="Calibri" panose="020F0502020204030204" pitchFamily="34" charset="0"/>
                <a:ea typeface="Calibri" panose="020F0502020204030204" pitchFamily="34" charset="0"/>
                <a:cs typeface="Calibri" panose="020F0502020204030204" pitchFamily="34" charset="0"/>
              </a:rPr>
              <a:t>here will be those times when we are tempted and distressed, and our character as members of the military seems contrary to our character as Christians.  It may even seem impossible to act with integrity.  Yet, “with man this is impossible, but with God all things are possible (Matthew 19:26).”</a:t>
            </a:r>
            <a:r>
              <a:rPr lang="en-US" sz="1600" dirty="0">
                <a:effectLst/>
                <a:latin typeface="Calibri" panose="020F0502020204030204" pitchFamily="34" charset="0"/>
                <a:cs typeface="Calibri" panose="020F0502020204030204" pitchFamily="34" charset="0"/>
              </a:rPr>
              <a:t> </a:t>
            </a:r>
          </a:p>
          <a:p>
            <a:pPr marL="742950" lvl="1" indent="-285750">
              <a:buFont typeface="Arial" panose="020B0604020202020204" pitchFamily="34" charset="0"/>
              <a:buChar char="•"/>
            </a:pPr>
            <a:endParaRPr lang="en-US" sz="1600" dirty="0">
              <a:effectLst/>
              <a:latin typeface="Calibri" panose="020F0502020204030204" pitchFamily="34" charset="0"/>
              <a:cs typeface="Calibri" panose="020F0502020204030204" pitchFamily="34" charset="0"/>
            </a:endParaRPr>
          </a:p>
          <a:p>
            <a:pPr lvl="1"/>
            <a:r>
              <a:rPr lang="en-US" sz="1600" b="1" i="1" dirty="0">
                <a:latin typeface="Calibri" panose="020F0502020204030204" pitchFamily="34" charset="0"/>
                <a:ea typeface="Calibri" panose="020F0502020204030204" pitchFamily="34" charset="0"/>
                <a:cs typeface="Calibri" panose="020F0502020204030204" pitchFamily="34" charset="0"/>
              </a:rPr>
              <a:t>Let these </a:t>
            </a:r>
            <a:r>
              <a:rPr lang="en-US" sz="1600" b="1" i="1" dirty="0">
                <a:effectLst/>
                <a:latin typeface="Calibri" panose="020F0502020204030204" pitchFamily="34" charset="0"/>
                <a:ea typeface="Calibri" panose="020F0502020204030204" pitchFamily="34" charset="0"/>
                <a:cs typeface="Calibri" panose="020F0502020204030204" pitchFamily="34" charset="0"/>
              </a:rPr>
              <a:t>contacts between Roman soldiers with Jesus, John, Peter, and Paul be guides for us, as God draws us close to us in our military service. </a:t>
            </a:r>
          </a:p>
        </p:txBody>
      </p:sp>
      <p:pic>
        <p:nvPicPr>
          <p:cNvPr id="3" name="Picture 2">
            <a:extLst>
              <a:ext uri="{FF2B5EF4-FFF2-40B4-BE49-F238E27FC236}">
                <a16:creationId xmlns:a16="http://schemas.microsoft.com/office/drawing/2014/main" id="{0C537A4D-7695-8B6E-D2AD-DBCB2F9BF3DD}"/>
              </a:ext>
            </a:extLst>
          </p:cNvPr>
          <p:cNvPicPr>
            <a:picLocks noChangeAspect="1"/>
          </p:cNvPicPr>
          <p:nvPr/>
        </p:nvPicPr>
        <p:blipFill>
          <a:blip r:embed="rId2"/>
          <a:stretch>
            <a:fillRect/>
          </a:stretch>
        </p:blipFill>
        <p:spPr>
          <a:xfrm>
            <a:off x="141893" y="6002574"/>
            <a:ext cx="1163521" cy="715854"/>
          </a:xfrm>
          <a:prstGeom prst="rect">
            <a:avLst/>
          </a:prstGeom>
        </p:spPr>
      </p:pic>
    </p:spTree>
    <p:extLst>
      <p:ext uri="{BB962C8B-B14F-4D97-AF65-F5344CB8AC3E}">
        <p14:creationId xmlns:p14="http://schemas.microsoft.com/office/powerpoint/2010/main" val="188701359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6052CB55-DD45-DE9F-69C9-D646B4F5535A}"/>
              </a:ext>
            </a:extLst>
          </p:cNvPr>
          <p:cNvSpPr txBox="1"/>
          <p:nvPr/>
        </p:nvSpPr>
        <p:spPr>
          <a:xfrm>
            <a:off x="451691" y="1868205"/>
            <a:ext cx="8240617" cy="3508653"/>
          </a:xfrm>
          <a:prstGeom prst="rect">
            <a:avLst/>
          </a:prstGeom>
          <a:noFill/>
        </p:spPr>
        <p:txBody>
          <a:bodyPr wrap="square">
            <a:spAutoFit/>
          </a:bodyPr>
          <a:lstStyle/>
          <a:p>
            <a:pPr marL="285750" indent="-285750">
              <a:buFont typeface="Arial" panose="020B0604020202020204" pitchFamily="34" charset="0"/>
              <a:buChar char="•"/>
            </a:pPr>
            <a:r>
              <a:rPr lang="en-US" sz="1800" dirty="0">
                <a:effectLst/>
                <a:latin typeface="Calibri" panose="020F0502020204030204" pitchFamily="34" charset="0"/>
                <a:ea typeface="Calibri" panose="020F0502020204030204" pitchFamily="34" charset="0"/>
                <a:cs typeface="Arial" panose="020B0604020202020204" pitchFamily="34" charset="0"/>
              </a:rPr>
              <a:t>The temptations and trials of ancient soldiers are not totally different from the struggles we face today.</a:t>
            </a:r>
            <a:r>
              <a:rPr lang="en-US" sz="1600" dirty="0">
                <a:effectLst/>
              </a:rPr>
              <a:t> </a:t>
            </a:r>
          </a:p>
          <a:p>
            <a:pPr marL="285750" indent="-285750">
              <a:buFont typeface="Arial" panose="020B0604020202020204" pitchFamily="34" charset="0"/>
              <a:buChar char="•"/>
            </a:pPr>
            <a:endParaRPr lang="en-US" sz="1600" dirty="0">
              <a:effectLst/>
            </a:endParaRPr>
          </a:p>
          <a:p>
            <a:pPr marL="742950" lvl="1" indent="-285750">
              <a:buFont typeface="Arial" panose="020B0604020202020204" pitchFamily="34" charset="0"/>
              <a:buChar char="•"/>
            </a:pPr>
            <a:r>
              <a:rPr lang="en-US" dirty="0">
                <a:latin typeface="Calibri" panose="020F0502020204030204" pitchFamily="34" charset="0"/>
                <a:ea typeface="Calibri" panose="020F0502020204030204" pitchFamily="34" charset="0"/>
                <a:cs typeface="Arial" panose="020B0604020202020204" pitchFamily="34" charset="0"/>
              </a:rPr>
              <a:t>T</a:t>
            </a:r>
            <a:r>
              <a:rPr lang="en-US" dirty="0">
                <a:effectLst/>
                <a:latin typeface="Calibri" panose="020F0502020204030204" pitchFamily="34" charset="0"/>
                <a:ea typeface="Calibri" panose="020F0502020204030204" pitchFamily="34" charset="0"/>
                <a:cs typeface="Arial" panose="020B0604020202020204" pitchFamily="34" charset="0"/>
              </a:rPr>
              <a:t>here will be times when we are tempted and distressed, and our character as members of the military seems contrary to our character as Christians. </a:t>
            </a:r>
          </a:p>
          <a:p>
            <a:pPr marL="742950" lvl="1" indent="-285750">
              <a:buFont typeface="Arial" panose="020B0604020202020204" pitchFamily="34" charset="0"/>
              <a:buChar char="•"/>
            </a:pPr>
            <a:endParaRPr lang="en-US" dirty="0">
              <a:effectLst/>
              <a:latin typeface="Calibri" panose="020F0502020204030204" pitchFamily="34" charset="0"/>
              <a:ea typeface="Calibri" panose="020F0502020204030204" pitchFamily="34" charset="0"/>
              <a:cs typeface="Arial" panose="020B0604020202020204" pitchFamily="34" charset="0"/>
            </a:endParaRPr>
          </a:p>
          <a:p>
            <a:pPr marL="742950" lvl="1" indent="-285750">
              <a:buFont typeface="Arial" panose="020B0604020202020204" pitchFamily="34" charset="0"/>
              <a:buChar char="•"/>
            </a:pPr>
            <a:r>
              <a:rPr lang="en-US" dirty="0">
                <a:effectLst/>
                <a:latin typeface="Calibri" panose="020F0502020204030204" pitchFamily="34" charset="0"/>
                <a:ea typeface="Calibri" panose="020F0502020204030204" pitchFamily="34" charset="0"/>
                <a:cs typeface="Arial" panose="020B0604020202020204" pitchFamily="34" charset="0"/>
              </a:rPr>
              <a:t>It may even seem impossible to act with integrity.  Yet, “with man this is impossible, but with God all things are possible.” (Matthew 19:26)</a:t>
            </a:r>
            <a:endParaRPr lang="en-US" sz="1600" dirty="0">
              <a:effectLst/>
            </a:endParaRPr>
          </a:p>
          <a:p>
            <a:pPr marL="742950" lvl="1" indent="-285750">
              <a:buFont typeface="Arial" panose="020B0604020202020204" pitchFamily="34" charset="0"/>
              <a:buChar char="•"/>
            </a:pPr>
            <a:endParaRPr lang="en-US" sz="1600" dirty="0">
              <a:effectLst/>
            </a:endParaRPr>
          </a:p>
          <a:p>
            <a:pPr marL="742950" lvl="1" indent="-285750">
              <a:buFont typeface="Arial" panose="020B0604020202020204" pitchFamily="34" charset="0"/>
              <a:buChar char="•"/>
            </a:pPr>
            <a:endParaRPr lang="en-US" sz="1600" dirty="0"/>
          </a:p>
          <a:p>
            <a:pPr marL="742950" lvl="1" indent="-285750">
              <a:buFont typeface="Arial" panose="020B0604020202020204" pitchFamily="34" charset="0"/>
              <a:buChar char="•"/>
            </a:pPr>
            <a:endParaRPr lang="en-US" sz="1600" dirty="0">
              <a:effectLst/>
            </a:endParaRPr>
          </a:p>
          <a:p>
            <a:pPr lvl="1"/>
            <a:r>
              <a:rPr lang="en-US" sz="1600" b="1" dirty="0">
                <a:ea typeface="Calibri" panose="020F0502020204030204" pitchFamily="34" charset="0"/>
                <a:cs typeface="Arial" panose="020B0604020202020204" pitchFamily="34" charset="0"/>
              </a:rPr>
              <a:t>Let these </a:t>
            </a:r>
            <a:r>
              <a:rPr lang="en-US" sz="1600" b="1" dirty="0">
                <a:effectLst/>
                <a:ea typeface="Calibri" panose="020F0502020204030204" pitchFamily="34" charset="0"/>
                <a:cs typeface="Arial" panose="020B0604020202020204" pitchFamily="34" charset="0"/>
              </a:rPr>
              <a:t>contacts between Roman soldiers with Jesus, John, Peter, and Paul be guides for us, as God draws us close to us in our military service. </a:t>
            </a:r>
          </a:p>
        </p:txBody>
      </p:sp>
      <p:pic>
        <p:nvPicPr>
          <p:cNvPr id="6" name="Picture 5">
            <a:extLst>
              <a:ext uri="{FF2B5EF4-FFF2-40B4-BE49-F238E27FC236}">
                <a16:creationId xmlns:a16="http://schemas.microsoft.com/office/drawing/2014/main" id="{3B7CD34B-E559-7B37-49CF-1A80A6184C9D}"/>
              </a:ext>
            </a:extLst>
          </p:cNvPr>
          <p:cNvPicPr>
            <a:picLocks noChangeAspect="1"/>
          </p:cNvPicPr>
          <p:nvPr/>
        </p:nvPicPr>
        <p:blipFill>
          <a:blip r:embed="rId2"/>
          <a:stretch>
            <a:fillRect/>
          </a:stretch>
        </p:blipFill>
        <p:spPr>
          <a:xfrm>
            <a:off x="141893" y="6002574"/>
            <a:ext cx="1163521" cy="715854"/>
          </a:xfrm>
          <a:prstGeom prst="rect">
            <a:avLst/>
          </a:prstGeom>
        </p:spPr>
      </p:pic>
      <p:sp>
        <p:nvSpPr>
          <p:cNvPr id="8" name="TextBox 7">
            <a:extLst>
              <a:ext uri="{FF2B5EF4-FFF2-40B4-BE49-F238E27FC236}">
                <a16:creationId xmlns:a16="http://schemas.microsoft.com/office/drawing/2014/main" id="{21609BD6-E991-6CCC-D059-790CC201DF07}"/>
              </a:ext>
            </a:extLst>
          </p:cNvPr>
          <p:cNvSpPr txBox="1"/>
          <p:nvPr/>
        </p:nvSpPr>
        <p:spPr>
          <a:xfrm>
            <a:off x="3916496" y="305584"/>
            <a:ext cx="5051234" cy="584775"/>
          </a:xfrm>
          <a:prstGeom prst="rect">
            <a:avLst/>
          </a:prstGeom>
          <a:noFill/>
        </p:spPr>
        <p:txBody>
          <a:bodyPr wrap="square">
            <a:spAutoFit/>
          </a:bodyPr>
          <a:lstStyle/>
          <a:p>
            <a:r>
              <a:rPr lang="en-US" sz="3200" b="1" i="0" dirty="0">
                <a:latin typeface="+mn-lt"/>
              </a:rPr>
              <a:t>Conclusion (continued)</a:t>
            </a:r>
            <a:endParaRPr lang="en-US" sz="3200" dirty="0"/>
          </a:p>
        </p:txBody>
      </p:sp>
    </p:spTree>
    <p:extLst>
      <p:ext uri="{BB962C8B-B14F-4D97-AF65-F5344CB8AC3E}">
        <p14:creationId xmlns:p14="http://schemas.microsoft.com/office/powerpoint/2010/main" val="36217300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C435ED-AABA-FA1B-775F-1ECC9857A462}"/>
              </a:ext>
            </a:extLst>
          </p:cNvPr>
          <p:cNvSpPr>
            <a:spLocks noGrp="1"/>
          </p:cNvSpPr>
          <p:nvPr>
            <p:ph type="title"/>
          </p:nvPr>
        </p:nvSpPr>
        <p:spPr>
          <a:xfrm>
            <a:off x="1565313" y="464277"/>
            <a:ext cx="7005810" cy="1325563"/>
          </a:xfrm>
        </p:spPr>
        <p:txBody>
          <a:bodyPr>
            <a:normAutofit/>
          </a:bodyPr>
          <a:lstStyle/>
          <a:p>
            <a:pPr algn="r"/>
            <a:r>
              <a:rPr lang="en-US" sz="3200" b="1" i="0" dirty="0">
                <a:latin typeface="+mn-lt"/>
              </a:rPr>
              <a:t>A Brief Introduction to </a:t>
            </a:r>
            <a:br>
              <a:rPr lang="en-US" sz="3200" b="1" i="0" dirty="0">
                <a:latin typeface="+mn-lt"/>
              </a:rPr>
            </a:br>
            <a:r>
              <a:rPr lang="en-US" sz="3200" b="1" i="0" dirty="0">
                <a:latin typeface="+mn-lt"/>
              </a:rPr>
              <a:t>Virtue Ethics (continued)</a:t>
            </a:r>
            <a:endParaRPr lang="en-US" sz="3200" dirty="0"/>
          </a:p>
        </p:txBody>
      </p:sp>
      <p:sp>
        <p:nvSpPr>
          <p:cNvPr id="5" name="TextBox 4">
            <a:extLst>
              <a:ext uri="{FF2B5EF4-FFF2-40B4-BE49-F238E27FC236}">
                <a16:creationId xmlns:a16="http://schemas.microsoft.com/office/drawing/2014/main" id="{B30279FB-978E-6A63-1BBC-F9340D174190}"/>
              </a:ext>
            </a:extLst>
          </p:cNvPr>
          <p:cNvSpPr txBox="1"/>
          <p:nvPr/>
        </p:nvSpPr>
        <p:spPr>
          <a:xfrm>
            <a:off x="462709" y="2453517"/>
            <a:ext cx="8218582" cy="2308324"/>
          </a:xfrm>
          <a:prstGeom prst="rect">
            <a:avLst/>
          </a:prstGeom>
          <a:noFill/>
        </p:spPr>
        <p:txBody>
          <a:bodyPr wrap="square">
            <a:spAutoFit/>
          </a:bodyPr>
          <a:lstStyle/>
          <a:p>
            <a:r>
              <a:rPr lang="en-US" dirty="0">
                <a:latin typeface="Calibri" panose="020F0502020204030204" pitchFamily="34" charset="0"/>
                <a:cs typeface="Calibri" panose="020F0502020204030204" pitchFamily="34" charset="0"/>
              </a:rPr>
              <a:t>Military members face many </a:t>
            </a:r>
            <a:r>
              <a:rPr lang="en-US" b="1" dirty="0">
                <a:latin typeface="Calibri" panose="020F0502020204030204" pitchFamily="34" charset="0"/>
                <a:cs typeface="Calibri" panose="020F0502020204030204" pitchFamily="34" charset="0"/>
              </a:rPr>
              <a:t>ethical and moral challenges </a:t>
            </a:r>
            <a:r>
              <a:rPr lang="en-US" dirty="0">
                <a:latin typeface="Calibri" panose="020F0502020204030204" pitchFamily="34" charset="0"/>
                <a:cs typeface="Calibri" panose="020F0502020204030204" pitchFamily="34" charset="0"/>
              </a:rPr>
              <a:t>throughout their time in service, including: obedience with the chain of command, misuse of government resources, respect/loyalty for others, resolution of conflicting values, cultural differences, political policy, and self vs. organization. </a:t>
            </a:r>
            <a:br>
              <a:rPr lang="en-US" dirty="0">
                <a:latin typeface="Calibri" panose="020F0502020204030204" pitchFamily="34" charset="0"/>
                <a:cs typeface="Calibri" panose="020F0502020204030204" pitchFamily="34" charset="0"/>
              </a:rPr>
            </a:br>
            <a:endParaRPr lang="en-US" dirty="0">
              <a:latin typeface="Calibri" panose="020F0502020204030204" pitchFamily="34" charset="0"/>
              <a:cs typeface="Calibri" panose="020F0502020204030204" pitchFamily="34" charset="0"/>
            </a:endParaRPr>
          </a:p>
          <a:p>
            <a:r>
              <a:rPr lang="en-US" dirty="0">
                <a:latin typeface="Calibri" panose="020F0502020204030204" pitchFamily="34" charset="0"/>
                <a:cs typeface="Calibri" panose="020F0502020204030204" pitchFamily="34" charset="0"/>
              </a:rPr>
              <a:t>In every military and every culture there are many </a:t>
            </a:r>
            <a:r>
              <a:rPr lang="en-US" b="1" dirty="0">
                <a:latin typeface="Calibri" panose="020F0502020204030204" pitchFamily="34" charset="0"/>
                <a:cs typeface="Calibri" panose="020F0502020204030204" pitchFamily="34" charset="0"/>
              </a:rPr>
              <a:t>exemplars </a:t>
            </a:r>
            <a:r>
              <a:rPr lang="en-US" dirty="0">
                <a:latin typeface="Calibri" panose="020F0502020204030204" pitchFamily="34" charset="0"/>
                <a:cs typeface="Calibri" panose="020F0502020204030204" pitchFamily="34" charset="0"/>
              </a:rPr>
              <a:t>who demonstrate the essential virtues that lead to military success.  Some examples of these military virtues are wisdom, honor, courage, integrity, self-discipline, and loyalty.</a:t>
            </a:r>
          </a:p>
        </p:txBody>
      </p:sp>
      <p:pic>
        <p:nvPicPr>
          <p:cNvPr id="8" name="Picture 7">
            <a:extLst>
              <a:ext uri="{FF2B5EF4-FFF2-40B4-BE49-F238E27FC236}">
                <a16:creationId xmlns:a16="http://schemas.microsoft.com/office/drawing/2014/main" id="{BECF1860-1473-134E-26DC-DB5DD225BE04}"/>
              </a:ext>
            </a:extLst>
          </p:cNvPr>
          <p:cNvPicPr>
            <a:picLocks noChangeAspect="1"/>
          </p:cNvPicPr>
          <p:nvPr/>
        </p:nvPicPr>
        <p:blipFill>
          <a:blip r:embed="rId2"/>
          <a:stretch>
            <a:fillRect/>
          </a:stretch>
        </p:blipFill>
        <p:spPr>
          <a:xfrm>
            <a:off x="141893" y="6002574"/>
            <a:ext cx="1163521" cy="715854"/>
          </a:xfrm>
          <a:prstGeom prst="rect">
            <a:avLst/>
          </a:prstGeom>
        </p:spPr>
      </p:pic>
    </p:spTree>
    <p:extLst>
      <p:ext uri="{BB962C8B-B14F-4D97-AF65-F5344CB8AC3E}">
        <p14:creationId xmlns:p14="http://schemas.microsoft.com/office/powerpoint/2010/main" val="3838306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0E38EE-07D8-FD2C-E33D-6D798A087A8F}"/>
              </a:ext>
            </a:extLst>
          </p:cNvPr>
          <p:cNvSpPr>
            <a:spLocks noGrp="1"/>
          </p:cNvSpPr>
          <p:nvPr>
            <p:ph type="title"/>
          </p:nvPr>
        </p:nvSpPr>
        <p:spPr>
          <a:xfrm>
            <a:off x="3316076" y="297682"/>
            <a:ext cx="5448545" cy="1325563"/>
          </a:xfrm>
        </p:spPr>
        <p:txBody>
          <a:bodyPr>
            <a:normAutofit fontScale="90000"/>
          </a:bodyPr>
          <a:lstStyle/>
          <a:p>
            <a:pPr algn="r"/>
            <a:r>
              <a:rPr lang="en-US" sz="3600" b="1" i="0" dirty="0">
                <a:latin typeface="+mn-lt"/>
              </a:rPr>
              <a:t>Virtue Ethics is Different for    Christians! (Part 1)</a:t>
            </a:r>
            <a:br>
              <a:rPr lang="en-US" b="1" i="0" dirty="0">
                <a:latin typeface="+mn-lt"/>
              </a:rPr>
            </a:br>
            <a:endParaRPr lang="en-US" b="1" i="0" dirty="0">
              <a:latin typeface="+mn-lt"/>
            </a:endParaRPr>
          </a:p>
        </p:txBody>
      </p:sp>
      <p:sp>
        <p:nvSpPr>
          <p:cNvPr id="4" name="Content Placeholder 2">
            <a:extLst>
              <a:ext uri="{FF2B5EF4-FFF2-40B4-BE49-F238E27FC236}">
                <a16:creationId xmlns:a16="http://schemas.microsoft.com/office/drawing/2014/main" id="{885654B9-3EA9-3F1B-7C3E-E8A960C7F571}"/>
              </a:ext>
            </a:extLst>
          </p:cNvPr>
          <p:cNvSpPr>
            <a:spLocks noGrp="1"/>
          </p:cNvSpPr>
          <p:nvPr>
            <p:ph idx="1"/>
          </p:nvPr>
        </p:nvSpPr>
        <p:spPr>
          <a:xfrm>
            <a:off x="379379" y="1794112"/>
            <a:ext cx="8385243" cy="5261965"/>
          </a:xfrm>
        </p:spPr>
        <p:txBody>
          <a:bodyPr>
            <a:noAutofit/>
          </a:bodyPr>
          <a:lstStyle/>
          <a:p>
            <a:r>
              <a:rPr lang="en-US" sz="1800" dirty="0">
                <a:latin typeface="Calibri" panose="020F0502020204030204" pitchFamily="34" charset="0"/>
                <a:cs typeface="Calibri" panose="020F0502020204030204" pitchFamily="34" charset="0"/>
              </a:rPr>
              <a:t>In the military, any example of excellence can be an exemplar of virtue and character. But for Christians, </a:t>
            </a:r>
            <a:r>
              <a:rPr lang="en-US" sz="1800" b="1" dirty="0">
                <a:latin typeface="Calibri" panose="020F0502020204030204" pitchFamily="34" charset="0"/>
                <a:cs typeface="Calibri" panose="020F0502020204030204" pitchFamily="34" charset="0"/>
              </a:rPr>
              <a:t>our exemplar is Jesus Christ </a:t>
            </a:r>
            <a:r>
              <a:rPr lang="en-US" sz="1800" dirty="0">
                <a:latin typeface="Calibri" panose="020F0502020204030204" pitchFamily="34" charset="0"/>
                <a:cs typeface="Calibri" panose="020F0502020204030204" pitchFamily="34" charset="0"/>
              </a:rPr>
              <a:t>and the people through whom he reveals Himself to us.</a:t>
            </a:r>
          </a:p>
          <a:p>
            <a:pPr lvl="1"/>
            <a:r>
              <a:rPr lang="en-US" sz="1800" dirty="0">
                <a:latin typeface="Calibri" panose="020F0502020204030204" pitchFamily="34" charset="0"/>
                <a:cs typeface="Calibri" panose="020F0502020204030204" pitchFamily="34" charset="0"/>
              </a:rPr>
              <a:t>Hebrews 12:1-3: “Therefore, since we are surrounded by such a great cloud of witnesses, let us throw off everything that hinders and the sin that so easily entangles. And let us run with perseverance the race marked out for us, 2 fixing our eyes on Jesus, the pioneer and perfecter of faith. For the joy set before him he endured the cross, scorning its shame, and sat down at the right hand of the throne of God. 3 Consider him who endured such opposition from sinners, so that you will not grow weary and lose heart.” (New International Version)</a:t>
            </a:r>
          </a:p>
          <a:p>
            <a:r>
              <a:rPr lang="en-US" sz="1800" dirty="0">
                <a:latin typeface="Calibri" panose="020F0502020204030204" pitchFamily="34" charset="0"/>
                <a:cs typeface="Calibri" panose="020F0502020204030204" pitchFamily="34" charset="0"/>
              </a:rPr>
              <a:t>Thus, we live and serve under His new command: </a:t>
            </a:r>
          </a:p>
          <a:p>
            <a:pPr lvl="1"/>
            <a:r>
              <a:rPr lang="en-US" sz="1800" dirty="0">
                <a:latin typeface="Calibri" panose="020F0502020204030204" pitchFamily="34" charset="0"/>
                <a:ea typeface="Calibri" panose="020F0502020204030204" pitchFamily="34" charset="0"/>
                <a:cs typeface="Calibri" panose="020F0502020204030204" pitchFamily="34" charset="0"/>
              </a:rPr>
              <a:t>John 13:34-35: “</a:t>
            </a:r>
            <a:r>
              <a:rPr lang="en-US" sz="1800" dirty="0">
                <a:effectLst/>
                <a:latin typeface="Calibri" panose="020F0502020204030204" pitchFamily="34" charset="0"/>
                <a:ea typeface="Calibri" panose="020F0502020204030204" pitchFamily="34" charset="0"/>
                <a:cs typeface="Calibri" panose="020F0502020204030204" pitchFamily="34" charset="0"/>
              </a:rPr>
              <a:t>A new commandment I give you: Love one another. As I have loved you, so you also must love one another. By this everyone will know that you are my disciples, if you love one another”  </a:t>
            </a:r>
            <a:r>
              <a:rPr lang="en-US" sz="1800" dirty="0">
                <a:latin typeface="Calibri" panose="020F0502020204030204" pitchFamily="34" charset="0"/>
                <a:cs typeface="Calibri" panose="020F0502020204030204" pitchFamily="34" charset="0"/>
              </a:rPr>
              <a:t>(New International Version) </a:t>
            </a:r>
          </a:p>
        </p:txBody>
      </p:sp>
      <p:pic>
        <p:nvPicPr>
          <p:cNvPr id="3" name="Picture 2">
            <a:extLst>
              <a:ext uri="{FF2B5EF4-FFF2-40B4-BE49-F238E27FC236}">
                <a16:creationId xmlns:a16="http://schemas.microsoft.com/office/drawing/2014/main" id="{56FAF3B1-19F8-28C9-C550-128CF13A2D60}"/>
              </a:ext>
            </a:extLst>
          </p:cNvPr>
          <p:cNvPicPr>
            <a:picLocks noChangeAspect="1"/>
          </p:cNvPicPr>
          <p:nvPr/>
        </p:nvPicPr>
        <p:blipFill>
          <a:blip r:embed="rId2"/>
          <a:stretch>
            <a:fillRect/>
          </a:stretch>
        </p:blipFill>
        <p:spPr>
          <a:xfrm>
            <a:off x="141893" y="6002574"/>
            <a:ext cx="1163521" cy="715854"/>
          </a:xfrm>
          <a:prstGeom prst="rect">
            <a:avLst/>
          </a:prstGeom>
        </p:spPr>
      </p:pic>
    </p:spTree>
    <p:extLst>
      <p:ext uri="{BB962C8B-B14F-4D97-AF65-F5344CB8AC3E}">
        <p14:creationId xmlns:p14="http://schemas.microsoft.com/office/powerpoint/2010/main" val="33221497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FED5D293-83A3-732C-498D-86B14B415394}"/>
              </a:ext>
            </a:extLst>
          </p:cNvPr>
          <p:cNvSpPr>
            <a:spLocks noGrp="1"/>
          </p:cNvSpPr>
          <p:nvPr>
            <p:ph type="title"/>
          </p:nvPr>
        </p:nvSpPr>
        <p:spPr>
          <a:xfrm>
            <a:off x="3519186" y="275648"/>
            <a:ext cx="5349393" cy="1325563"/>
          </a:xfrm>
        </p:spPr>
        <p:txBody>
          <a:bodyPr>
            <a:normAutofit fontScale="90000"/>
          </a:bodyPr>
          <a:lstStyle/>
          <a:p>
            <a:pPr algn="r"/>
            <a:r>
              <a:rPr lang="en-US" sz="3600" b="1" i="0" dirty="0">
                <a:latin typeface="+mn-lt"/>
              </a:rPr>
              <a:t>Virtue Ethics is Different for Christians! (Part 2)</a:t>
            </a:r>
            <a:br>
              <a:rPr lang="en-US" b="1" i="0" dirty="0">
                <a:latin typeface="+mn-lt"/>
              </a:rPr>
            </a:br>
            <a:endParaRPr lang="en-US" b="1" i="0" dirty="0">
              <a:latin typeface="+mn-lt"/>
            </a:endParaRPr>
          </a:p>
        </p:txBody>
      </p:sp>
      <p:sp>
        <p:nvSpPr>
          <p:cNvPr id="6" name="Content Placeholder 2">
            <a:extLst>
              <a:ext uri="{FF2B5EF4-FFF2-40B4-BE49-F238E27FC236}">
                <a16:creationId xmlns:a16="http://schemas.microsoft.com/office/drawing/2014/main" id="{F0F81B9C-9E4A-5B85-E900-21CE23226FC7}"/>
              </a:ext>
            </a:extLst>
          </p:cNvPr>
          <p:cNvSpPr>
            <a:spLocks noGrp="1"/>
          </p:cNvSpPr>
          <p:nvPr>
            <p:ph idx="1"/>
          </p:nvPr>
        </p:nvSpPr>
        <p:spPr>
          <a:xfrm>
            <a:off x="141893" y="1974652"/>
            <a:ext cx="8860214" cy="5244960"/>
          </a:xfrm>
        </p:spPr>
        <p:txBody>
          <a:bodyPr>
            <a:noAutofit/>
          </a:bodyPr>
          <a:lstStyle/>
          <a:p>
            <a:r>
              <a:rPr lang="en-US" sz="1600" b="1" dirty="0">
                <a:latin typeface="Calibri" panose="020F0502020204030204" pitchFamily="34" charset="0"/>
                <a:cs typeface="Calibri" panose="020F0502020204030204" pitchFamily="34" charset="0"/>
              </a:rPr>
              <a:t>Jesus is our exemplar. </a:t>
            </a:r>
            <a:r>
              <a:rPr lang="en-US" sz="1600" dirty="0">
                <a:latin typeface="Calibri" panose="020F0502020204030204" pitchFamily="34" charset="0"/>
                <a:cs typeface="Calibri" panose="020F0502020204030204" pitchFamily="34" charset="0"/>
              </a:rPr>
              <a:t>The virtues (actions) that define excellence and well-being for His disciples are different.</a:t>
            </a:r>
          </a:p>
          <a:p>
            <a:pPr lvl="1"/>
            <a:r>
              <a:rPr lang="en-US" sz="1600" dirty="0">
                <a:latin typeface="Calibri" panose="020F0502020204030204" pitchFamily="34" charset="0"/>
                <a:cs typeface="Calibri" panose="020F0502020204030204" pitchFamily="34" charset="0"/>
              </a:rPr>
              <a:t>Hebrews 12:1-3: “Therefore, since we are surrounded by such a great cloud of witnesses, let us throw off everything that hinders and the sin that so easily entangles. And let us run with perseverance the race marked out for us, fixing our eyes on Jesus, the pioneer and perfecter of faith.” (New International Version)</a:t>
            </a:r>
          </a:p>
          <a:p>
            <a:r>
              <a:rPr lang="en-US" sz="1600" dirty="0">
                <a:latin typeface="Calibri" panose="020F0502020204030204" pitchFamily="34" charset="0"/>
                <a:cs typeface="Calibri" panose="020F0502020204030204" pitchFamily="34" charset="0"/>
              </a:rPr>
              <a:t>Living these virtues are defined as </a:t>
            </a:r>
            <a:r>
              <a:rPr lang="en-US" sz="1600" b="1" dirty="0">
                <a:latin typeface="Calibri" panose="020F0502020204030204" pitchFamily="34" charset="0"/>
                <a:cs typeface="Calibri" panose="020F0502020204030204" pitchFamily="34" charset="0"/>
              </a:rPr>
              <a:t>fruits of the Holy Spirit</a:t>
            </a:r>
            <a:r>
              <a:rPr lang="en-US" sz="1600" dirty="0">
                <a:latin typeface="Calibri" panose="020F0502020204030204" pitchFamily="34" charset="0"/>
                <a:cs typeface="Calibri" panose="020F0502020204030204" pitchFamily="34" charset="0"/>
              </a:rPr>
              <a:t>.</a:t>
            </a:r>
          </a:p>
          <a:p>
            <a:pPr lvl="1"/>
            <a:r>
              <a:rPr lang="en-US" sz="1600" dirty="0">
                <a:latin typeface="Calibri" panose="020F0502020204030204" pitchFamily="34" charset="0"/>
                <a:cs typeface="Calibri" panose="020F0502020204030204" pitchFamily="34" charset="0"/>
              </a:rPr>
              <a:t>Galatians 5:22-23: “But the fruit of the Spirit is love, joy, peace, forbearance, kindness, goodness, faithfulness, gentleness and self-control. Against such things there is no law. Those who belong to Christ Jesus have crucified the flesh with its passions and desires. Since we live by the Spirit, let us keep in step with the Spirit.” (New International Version)</a:t>
            </a:r>
          </a:p>
          <a:p>
            <a:r>
              <a:rPr lang="en-US" sz="1600" dirty="0">
                <a:latin typeface="Calibri" panose="020F0502020204030204" pitchFamily="34" charset="0"/>
                <a:cs typeface="Calibri" panose="020F0502020204030204" pitchFamily="34" charset="0"/>
              </a:rPr>
              <a:t>The new commandment to </a:t>
            </a:r>
            <a:r>
              <a:rPr lang="en-US" sz="1600" b="1" dirty="0">
                <a:latin typeface="Calibri" panose="020F0502020204030204" pitchFamily="34" charset="0"/>
                <a:cs typeface="Calibri" panose="020F0502020204030204" pitchFamily="34" charset="0"/>
              </a:rPr>
              <a:t>love one another </a:t>
            </a:r>
            <a:r>
              <a:rPr lang="en-US" sz="1600" dirty="0">
                <a:latin typeface="Calibri" panose="020F0502020204030204" pitchFamily="34" charset="0"/>
                <a:cs typeface="Calibri" panose="020F0502020204030204" pitchFamily="34" charset="0"/>
              </a:rPr>
              <a:t>and the </a:t>
            </a:r>
            <a:r>
              <a:rPr lang="en-US" sz="1600" b="1" dirty="0">
                <a:latin typeface="Calibri" panose="020F0502020204030204" pitchFamily="34" charset="0"/>
                <a:cs typeface="Calibri" panose="020F0502020204030204" pitchFamily="34" charset="0"/>
              </a:rPr>
              <a:t>fruits of the Holy Spirit</a:t>
            </a:r>
            <a:r>
              <a:rPr lang="en-US" sz="1600" dirty="0">
                <a:latin typeface="Calibri" panose="020F0502020204030204" pitchFamily="34" charset="0"/>
                <a:cs typeface="Calibri" panose="020F0502020204030204" pitchFamily="34" charset="0"/>
              </a:rPr>
              <a:t>  redefine human and military virtues.</a:t>
            </a:r>
          </a:p>
        </p:txBody>
      </p:sp>
      <p:pic>
        <p:nvPicPr>
          <p:cNvPr id="2" name="Picture 1">
            <a:extLst>
              <a:ext uri="{FF2B5EF4-FFF2-40B4-BE49-F238E27FC236}">
                <a16:creationId xmlns:a16="http://schemas.microsoft.com/office/drawing/2014/main" id="{36331E4B-B142-553B-7743-0AA1A316A951}"/>
              </a:ext>
            </a:extLst>
          </p:cNvPr>
          <p:cNvPicPr>
            <a:picLocks noChangeAspect="1"/>
          </p:cNvPicPr>
          <p:nvPr/>
        </p:nvPicPr>
        <p:blipFill>
          <a:blip r:embed="rId2"/>
          <a:stretch>
            <a:fillRect/>
          </a:stretch>
        </p:blipFill>
        <p:spPr>
          <a:xfrm>
            <a:off x="141893" y="6002574"/>
            <a:ext cx="1163521" cy="715854"/>
          </a:xfrm>
          <a:prstGeom prst="rect">
            <a:avLst/>
          </a:prstGeom>
        </p:spPr>
      </p:pic>
    </p:spTree>
    <p:extLst>
      <p:ext uri="{BB962C8B-B14F-4D97-AF65-F5344CB8AC3E}">
        <p14:creationId xmlns:p14="http://schemas.microsoft.com/office/powerpoint/2010/main" val="22426590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64E0E528-1B6C-0518-732B-8956FC365BB0}"/>
              </a:ext>
            </a:extLst>
          </p:cNvPr>
          <p:cNvSpPr txBox="1"/>
          <p:nvPr/>
        </p:nvSpPr>
        <p:spPr>
          <a:xfrm>
            <a:off x="512284" y="2570716"/>
            <a:ext cx="8119431" cy="2862322"/>
          </a:xfrm>
          <a:prstGeom prst="rect">
            <a:avLst/>
          </a:prstGeom>
          <a:noFill/>
        </p:spPr>
        <p:txBody>
          <a:bodyPr wrap="square">
            <a:spAutoFit/>
          </a:bodyPr>
          <a:lstStyle/>
          <a:p>
            <a:r>
              <a:rPr lang="en-US" dirty="0">
                <a:latin typeface="Calibri" panose="020F0502020204030204" pitchFamily="34" charset="0"/>
                <a:cs typeface="Calibri" panose="020F0502020204030204" pitchFamily="34" charset="0"/>
              </a:rPr>
              <a:t>Living these virtues are defined as </a:t>
            </a:r>
            <a:r>
              <a:rPr lang="en-US" b="1" dirty="0">
                <a:latin typeface="Calibri" panose="020F0502020204030204" pitchFamily="34" charset="0"/>
                <a:cs typeface="Calibri" panose="020F0502020204030204" pitchFamily="34" charset="0"/>
              </a:rPr>
              <a:t>fruits of the Holy Spirit</a:t>
            </a:r>
            <a:r>
              <a:rPr lang="en-US" dirty="0">
                <a:latin typeface="Calibri" panose="020F0502020204030204" pitchFamily="34" charset="0"/>
                <a:cs typeface="Calibri" panose="020F0502020204030204" pitchFamily="34" charset="0"/>
              </a:rPr>
              <a:t>.</a:t>
            </a:r>
            <a:br>
              <a:rPr lang="en-US" dirty="0">
                <a:latin typeface="Calibri" panose="020F0502020204030204" pitchFamily="34" charset="0"/>
                <a:cs typeface="Calibri" panose="020F0502020204030204" pitchFamily="34" charset="0"/>
              </a:rPr>
            </a:br>
            <a:endParaRPr lang="en-US" dirty="0">
              <a:latin typeface="Calibri" panose="020F0502020204030204" pitchFamily="34" charset="0"/>
              <a:cs typeface="Calibri" panose="020F0502020204030204" pitchFamily="34" charset="0"/>
            </a:endParaRPr>
          </a:p>
          <a:p>
            <a:pPr lvl="1"/>
            <a:r>
              <a:rPr lang="en-US" dirty="0">
                <a:latin typeface="Calibri" panose="020F0502020204030204" pitchFamily="34" charset="0"/>
                <a:cs typeface="Calibri" panose="020F0502020204030204" pitchFamily="34" charset="0"/>
              </a:rPr>
              <a:t>Galatians 5:22-23: “But the fruit of the Spirit is love, joy, peace, forbearance, kindness, goodness, faithfulness, gentleness and self-control. Against such things there is no law. Those who belong to Christ Jesus have crucified the flesh with its passions and desires. Since we live by the Spirit, let us keep in step with the Spirit.” (New International Version)</a:t>
            </a:r>
            <a:br>
              <a:rPr lang="en-US" dirty="0">
                <a:latin typeface="Calibri" panose="020F0502020204030204" pitchFamily="34" charset="0"/>
                <a:cs typeface="Calibri" panose="020F0502020204030204" pitchFamily="34" charset="0"/>
              </a:rPr>
            </a:br>
            <a:endParaRPr lang="en-US" dirty="0">
              <a:latin typeface="Calibri" panose="020F0502020204030204" pitchFamily="34" charset="0"/>
              <a:cs typeface="Calibri" panose="020F0502020204030204" pitchFamily="34" charset="0"/>
            </a:endParaRPr>
          </a:p>
          <a:p>
            <a:r>
              <a:rPr lang="en-US" dirty="0">
                <a:latin typeface="Calibri" panose="020F0502020204030204" pitchFamily="34" charset="0"/>
                <a:cs typeface="Calibri" panose="020F0502020204030204" pitchFamily="34" charset="0"/>
              </a:rPr>
              <a:t>The new commandment to </a:t>
            </a:r>
            <a:r>
              <a:rPr lang="en-US" b="1" dirty="0">
                <a:latin typeface="Calibri" panose="020F0502020204030204" pitchFamily="34" charset="0"/>
                <a:cs typeface="Calibri" panose="020F0502020204030204" pitchFamily="34" charset="0"/>
              </a:rPr>
              <a:t>love one another </a:t>
            </a:r>
            <a:r>
              <a:rPr lang="en-US" dirty="0">
                <a:latin typeface="Calibri" panose="020F0502020204030204" pitchFamily="34" charset="0"/>
                <a:cs typeface="Calibri" panose="020F0502020204030204" pitchFamily="34" charset="0"/>
              </a:rPr>
              <a:t>and the </a:t>
            </a:r>
            <a:r>
              <a:rPr lang="en-US" b="1" dirty="0">
                <a:latin typeface="Calibri" panose="020F0502020204030204" pitchFamily="34" charset="0"/>
                <a:cs typeface="Calibri" panose="020F0502020204030204" pitchFamily="34" charset="0"/>
              </a:rPr>
              <a:t>fruits of the Holy Spirit</a:t>
            </a:r>
            <a:r>
              <a:rPr lang="en-US" dirty="0">
                <a:latin typeface="Calibri" panose="020F0502020204030204" pitchFamily="34" charset="0"/>
                <a:cs typeface="Calibri" panose="020F0502020204030204" pitchFamily="34" charset="0"/>
              </a:rPr>
              <a:t>  redefine human and military virtues.</a:t>
            </a:r>
          </a:p>
        </p:txBody>
      </p:sp>
      <p:sp>
        <p:nvSpPr>
          <p:cNvPr id="8" name="TextBox 7">
            <a:extLst>
              <a:ext uri="{FF2B5EF4-FFF2-40B4-BE49-F238E27FC236}">
                <a16:creationId xmlns:a16="http://schemas.microsoft.com/office/drawing/2014/main" id="{7310DF82-0511-7B48-95CB-398B7BF87CAC}"/>
              </a:ext>
            </a:extLst>
          </p:cNvPr>
          <p:cNvSpPr txBox="1"/>
          <p:nvPr/>
        </p:nvSpPr>
        <p:spPr>
          <a:xfrm>
            <a:off x="3470313" y="519625"/>
            <a:ext cx="5508434" cy="1077218"/>
          </a:xfrm>
          <a:prstGeom prst="rect">
            <a:avLst/>
          </a:prstGeom>
          <a:noFill/>
        </p:spPr>
        <p:txBody>
          <a:bodyPr wrap="square">
            <a:spAutoFit/>
          </a:bodyPr>
          <a:lstStyle/>
          <a:p>
            <a:pPr algn="r"/>
            <a:r>
              <a:rPr lang="en-US" sz="3200" b="1" i="0" dirty="0">
                <a:latin typeface="Calibri" panose="020F0502020204030204" pitchFamily="34" charset="0"/>
                <a:cs typeface="Calibri" panose="020F0502020204030204" pitchFamily="34" charset="0"/>
              </a:rPr>
              <a:t>Virtue Ethics is Different for Christians! (</a:t>
            </a:r>
            <a:r>
              <a:rPr lang="en-US" sz="3200" b="1" dirty="0">
                <a:latin typeface="Calibri" panose="020F0502020204030204" pitchFamily="34" charset="0"/>
                <a:cs typeface="Calibri" panose="020F0502020204030204" pitchFamily="34" charset="0"/>
              </a:rPr>
              <a:t>continued)</a:t>
            </a:r>
            <a:endParaRPr lang="en-US" sz="3200" dirty="0">
              <a:latin typeface="Calibri" panose="020F0502020204030204" pitchFamily="34" charset="0"/>
              <a:cs typeface="Calibri" panose="020F0502020204030204" pitchFamily="34" charset="0"/>
            </a:endParaRPr>
          </a:p>
        </p:txBody>
      </p:sp>
      <p:pic>
        <p:nvPicPr>
          <p:cNvPr id="9" name="Picture 8">
            <a:extLst>
              <a:ext uri="{FF2B5EF4-FFF2-40B4-BE49-F238E27FC236}">
                <a16:creationId xmlns:a16="http://schemas.microsoft.com/office/drawing/2014/main" id="{903A6E75-123E-5510-DCDB-3712A12DA627}"/>
              </a:ext>
            </a:extLst>
          </p:cNvPr>
          <p:cNvPicPr>
            <a:picLocks noChangeAspect="1"/>
          </p:cNvPicPr>
          <p:nvPr/>
        </p:nvPicPr>
        <p:blipFill>
          <a:blip r:embed="rId2"/>
          <a:stretch>
            <a:fillRect/>
          </a:stretch>
        </p:blipFill>
        <p:spPr>
          <a:xfrm>
            <a:off x="141893" y="6002574"/>
            <a:ext cx="1163521" cy="715854"/>
          </a:xfrm>
          <a:prstGeom prst="rect">
            <a:avLst/>
          </a:prstGeom>
        </p:spPr>
      </p:pic>
    </p:spTree>
    <p:extLst>
      <p:ext uri="{BB962C8B-B14F-4D97-AF65-F5344CB8AC3E}">
        <p14:creationId xmlns:p14="http://schemas.microsoft.com/office/powerpoint/2010/main" val="34280803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95F138-9475-85D1-ACCD-DF3E96B2E9D2}"/>
              </a:ext>
            </a:extLst>
          </p:cNvPr>
          <p:cNvSpPr>
            <a:spLocks noGrp="1"/>
          </p:cNvSpPr>
          <p:nvPr>
            <p:ph type="title"/>
          </p:nvPr>
        </p:nvSpPr>
        <p:spPr>
          <a:xfrm>
            <a:off x="1975634" y="529037"/>
            <a:ext cx="6691008" cy="748780"/>
          </a:xfrm>
        </p:spPr>
        <p:txBody>
          <a:bodyPr>
            <a:normAutofit fontScale="90000"/>
          </a:bodyPr>
          <a:lstStyle/>
          <a:p>
            <a:pPr algn="r"/>
            <a:r>
              <a:rPr lang="en-US" sz="3600" b="1" i="0" dirty="0">
                <a:latin typeface="+mn-lt"/>
              </a:rPr>
              <a:t>Inductive Bible </a:t>
            </a:r>
            <a:br>
              <a:rPr lang="en-US" sz="3600" b="1" i="0" dirty="0">
                <a:latin typeface="+mn-lt"/>
              </a:rPr>
            </a:br>
            <a:r>
              <a:rPr lang="en-US" sz="3600" b="1" i="0" dirty="0">
                <a:latin typeface="+mn-lt"/>
              </a:rPr>
              <a:t>Study Process</a:t>
            </a:r>
          </a:p>
        </p:txBody>
      </p:sp>
      <p:sp>
        <p:nvSpPr>
          <p:cNvPr id="6" name="TextBox 5">
            <a:extLst>
              <a:ext uri="{FF2B5EF4-FFF2-40B4-BE49-F238E27FC236}">
                <a16:creationId xmlns:a16="http://schemas.microsoft.com/office/drawing/2014/main" id="{3723425B-1986-FBCC-925A-89912F009A6F}"/>
              </a:ext>
            </a:extLst>
          </p:cNvPr>
          <p:cNvSpPr txBox="1"/>
          <p:nvPr/>
        </p:nvSpPr>
        <p:spPr>
          <a:xfrm>
            <a:off x="723653" y="1939923"/>
            <a:ext cx="8081709" cy="4062651"/>
          </a:xfrm>
          <a:prstGeom prst="rect">
            <a:avLst/>
          </a:prstGeom>
          <a:noFill/>
        </p:spPr>
        <p:txBody>
          <a:bodyPr wrap="square">
            <a:spAutoFit/>
          </a:bodyPr>
          <a:lstStyle/>
          <a:p>
            <a:pPr marL="285750" indent="-285750">
              <a:spcAft>
                <a:spcPts val="600"/>
              </a:spcAft>
              <a:buFont typeface="Arial" panose="020B0604020202020204" pitchFamily="34" charset="0"/>
              <a:buChar char="•"/>
            </a:pPr>
            <a:r>
              <a:rPr lang="en-US" dirty="0">
                <a:latin typeface="Calibri" panose="020F0502020204030204" pitchFamily="34" charset="0"/>
                <a:ea typeface="Calibri" panose="020F0502020204030204" pitchFamily="34" charset="0"/>
                <a:cs typeface="Calibri" panose="020F0502020204030204" pitchFamily="34" charset="0"/>
              </a:rPr>
              <a:t>Each of the following five Bible studies begin with a </a:t>
            </a:r>
            <a:r>
              <a:rPr lang="en-US" b="1" dirty="0">
                <a:latin typeface="Calibri" panose="020F0502020204030204" pitchFamily="34" charset="0"/>
                <a:ea typeface="Calibri" panose="020F0502020204030204" pitchFamily="34" charset="0"/>
                <a:cs typeface="Calibri" panose="020F0502020204030204" pitchFamily="34" charset="0"/>
              </a:rPr>
              <a:t>prayer</a:t>
            </a:r>
            <a:r>
              <a:rPr lang="en-US" dirty="0">
                <a:latin typeface="Calibri" panose="020F0502020204030204" pitchFamily="34" charset="0"/>
                <a:ea typeface="Calibri" panose="020F0502020204030204" pitchFamily="34" charset="0"/>
                <a:cs typeface="Calibri" panose="020F0502020204030204" pitchFamily="34" charset="0"/>
              </a:rPr>
              <a:t> and then focuses on </a:t>
            </a:r>
            <a:r>
              <a:rPr lang="en-US" b="1" dirty="0">
                <a:latin typeface="Calibri" panose="020F0502020204030204" pitchFamily="34" charset="0"/>
                <a:ea typeface="Calibri" panose="020F0502020204030204" pitchFamily="34" charset="0"/>
                <a:cs typeface="Calibri" panose="020F0502020204030204" pitchFamily="34" charset="0"/>
              </a:rPr>
              <a:t>texts</a:t>
            </a:r>
            <a:r>
              <a:rPr lang="en-US" dirty="0">
                <a:latin typeface="Calibri" panose="020F0502020204030204" pitchFamily="34" charset="0"/>
                <a:ea typeface="Calibri" panose="020F0502020204030204" pitchFamily="34" charset="0"/>
                <a:cs typeface="Calibri" panose="020F0502020204030204" pitchFamily="34" charset="0"/>
              </a:rPr>
              <a:t> from Luke and Acts involving John the Baptizer, Jesus, Peter, and Paul interacting with Roman soldiers.</a:t>
            </a:r>
          </a:p>
          <a:p>
            <a:pPr marL="285750" indent="-285750">
              <a:spcAft>
                <a:spcPts val="600"/>
              </a:spcAft>
              <a:buFont typeface="Arial" panose="020B0604020202020204" pitchFamily="34" charset="0"/>
              <a:buChar char="•"/>
            </a:pPr>
            <a:r>
              <a:rPr lang="en-US" sz="1800" dirty="0">
                <a:effectLst/>
                <a:latin typeface="Calibri" panose="020F0502020204030204" pitchFamily="34" charset="0"/>
                <a:ea typeface="Calibri" panose="020F0502020204030204" pitchFamily="34" charset="0"/>
                <a:cs typeface="Calibri" panose="020F0502020204030204" pitchFamily="34" charset="0"/>
              </a:rPr>
              <a:t>Each Bible study is </a:t>
            </a:r>
            <a:r>
              <a:rPr lang="en-US" sz="1800" b="1" dirty="0">
                <a:effectLst/>
                <a:latin typeface="Calibri" panose="020F0502020204030204" pitchFamily="34" charset="0"/>
                <a:ea typeface="Calibri" panose="020F0502020204030204" pitchFamily="34" charset="0"/>
                <a:cs typeface="Calibri" panose="020F0502020204030204" pitchFamily="34" charset="0"/>
              </a:rPr>
              <a:t>inductive</a:t>
            </a:r>
            <a:r>
              <a:rPr lang="en-US" sz="1800" dirty="0">
                <a:effectLst/>
                <a:latin typeface="Calibri" panose="020F0502020204030204" pitchFamily="34" charset="0"/>
                <a:ea typeface="Calibri" panose="020F0502020204030204" pitchFamily="34" charset="0"/>
                <a:cs typeface="Calibri" panose="020F0502020204030204" pitchFamily="34" charset="0"/>
              </a:rPr>
              <a:t>, with questions to help explore the meaning and </a:t>
            </a:r>
            <a:r>
              <a:rPr lang="en-US" dirty="0">
                <a:latin typeface="Calibri" panose="020F0502020204030204" pitchFamily="34" charset="0"/>
                <a:ea typeface="Calibri" panose="020F0502020204030204" pitchFamily="34" charset="0"/>
                <a:cs typeface="Calibri" panose="020F0502020204030204" pitchFamily="34" charset="0"/>
              </a:rPr>
              <a:t>application </a:t>
            </a:r>
            <a:r>
              <a:rPr lang="en-US" sz="1800" dirty="0">
                <a:effectLst/>
                <a:latin typeface="Calibri" panose="020F0502020204030204" pitchFamily="34" charset="0"/>
                <a:ea typeface="Calibri" panose="020F0502020204030204" pitchFamily="34" charset="0"/>
                <a:cs typeface="Calibri" panose="020F0502020204030204" pitchFamily="34" charset="0"/>
              </a:rPr>
              <a:t>of </a:t>
            </a:r>
            <a:r>
              <a:rPr lang="en-US" dirty="0">
                <a:latin typeface="Calibri" panose="020F0502020204030204" pitchFamily="34" charset="0"/>
                <a:ea typeface="Calibri" panose="020F0502020204030204" pitchFamily="34" charset="0"/>
                <a:cs typeface="Calibri" panose="020F0502020204030204" pitchFamily="34" charset="0"/>
              </a:rPr>
              <a:t>the </a:t>
            </a:r>
            <a:r>
              <a:rPr lang="en-US" sz="1800" dirty="0">
                <a:effectLst/>
                <a:latin typeface="Calibri" panose="020F0502020204030204" pitchFamily="34" charset="0"/>
                <a:ea typeface="Calibri" panose="020F0502020204030204" pitchFamily="34" charset="0"/>
                <a:cs typeface="Calibri" panose="020F0502020204030204" pitchFamily="34" charset="0"/>
              </a:rPr>
              <a:t>biblical text by a</a:t>
            </a:r>
            <a:r>
              <a:rPr lang="en-US" dirty="0">
                <a:latin typeface="Calibri" panose="020F0502020204030204" pitchFamily="34" charset="0"/>
                <a:ea typeface="Calibri" panose="020F0502020204030204" pitchFamily="34" charset="0"/>
                <a:cs typeface="Calibri" panose="020F0502020204030204" pitchFamily="34" charset="0"/>
              </a:rPr>
              <a:t>pplying reason, and experiences, and prayer in individual study or group discussion.</a:t>
            </a:r>
          </a:p>
          <a:p>
            <a:pPr marL="285750" indent="-285750">
              <a:spcAft>
                <a:spcPts val="600"/>
              </a:spcAft>
              <a:buFont typeface="Arial" panose="020B0604020202020204" pitchFamily="34" charset="0"/>
              <a:buChar char="•"/>
            </a:pPr>
            <a:r>
              <a:rPr lang="en-US" dirty="0">
                <a:latin typeface="Calibri" panose="020F0502020204030204" pitchFamily="34" charset="0"/>
                <a:ea typeface="Calibri" panose="020F0502020204030204" pitchFamily="34" charset="0"/>
                <a:cs typeface="Calibri" panose="020F0502020204030204" pitchFamily="34" charset="0"/>
              </a:rPr>
              <a:t>Each study can be done in one session., or they can be extended into two sessions by using the additional</a:t>
            </a:r>
            <a:r>
              <a:rPr lang="en-US" dirty="0">
                <a:effectLst/>
                <a:latin typeface="Calibri" panose="020F0502020204030204" pitchFamily="34" charset="0"/>
                <a:ea typeface="Calibri" panose="020F0502020204030204" pitchFamily="34" charset="0"/>
                <a:cs typeface="Calibri" panose="020F0502020204030204" pitchFamily="34" charset="0"/>
              </a:rPr>
              <a:t> texts for deeper study of the primary text.  These additional texts  provide examples of similar issues. </a:t>
            </a:r>
          </a:p>
          <a:p>
            <a:pPr marL="285750" indent="-285750">
              <a:spcAft>
                <a:spcPts val="600"/>
              </a:spcAft>
              <a:buFont typeface="Arial" panose="020B0604020202020204" pitchFamily="34" charset="0"/>
              <a:buChar char="•"/>
            </a:pPr>
            <a:r>
              <a:rPr lang="en-US" dirty="0">
                <a:latin typeface="Calibri" panose="020F0502020204030204" pitchFamily="34" charset="0"/>
                <a:ea typeface="Calibri" panose="020F0502020204030204" pitchFamily="34" charset="0"/>
                <a:cs typeface="Calibri" panose="020F0502020204030204" pitchFamily="34" charset="0"/>
              </a:rPr>
              <a:t>E</a:t>
            </a:r>
            <a:r>
              <a:rPr lang="en-US" dirty="0">
                <a:effectLst/>
                <a:latin typeface="Calibri" panose="020F0502020204030204" pitchFamily="34" charset="0"/>
                <a:ea typeface="Calibri" panose="020F0502020204030204" pitchFamily="34" charset="0"/>
                <a:cs typeface="Calibri" panose="020F0502020204030204" pitchFamily="34" charset="0"/>
              </a:rPr>
              <a:t>ach study ends with a prayer using an appropriate Psalm.</a:t>
            </a:r>
          </a:p>
          <a:p>
            <a:pPr marL="0" marR="0">
              <a:spcBef>
                <a:spcPts val="0"/>
              </a:spcBef>
              <a:spcAft>
                <a:spcPts val="0"/>
              </a:spcAft>
            </a:pPr>
            <a:r>
              <a:rPr lang="en-US" sz="1800" dirty="0">
                <a:effectLst/>
                <a:latin typeface="Calibri" panose="020F0502020204030204" pitchFamily="34" charset="0"/>
                <a:ea typeface="Calibri" panose="020F0502020204030204" pitchFamily="34" charset="0"/>
                <a:cs typeface="Calibri" panose="020F0502020204030204" pitchFamily="34" charset="0"/>
              </a:rPr>
              <a:t> </a:t>
            </a:r>
          </a:p>
          <a:p>
            <a:pPr marL="0" marR="0" algn="ctr">
              <a:spcBef>
                <a:spcPts val="0"/>
              </a:spcBef>
              <a:spcAft>
                <a:spcPts val="0"/>
              </a:spcAft>
            </a:pPr>
            <a:r>
              <a:rPr lang="en-US" sz="2000" b="1" i="1" dirty="0">
                <a:effectLst/>
                <a:latin typeface="Calibri" panose="020F0502020204030204" pitchFamily="34" charset="0"/>
                <a:ea typeface="Calibri" panose="020F0502020204030204" pitchFamily="34" charset="0"/>
                <a:cs typeface="Calibri" panose="020F0502020204030204" pitchFamily="34" charset="0"/>
              </a:rPr>
              <a:t>May these studies bless you and strengthen you </a:t>
            </a:r>
          </a:p>
          <a:p>
            <a:pPr marL="0" marR="0" algn="ctr">
              <a:spcBef>
                <a:spcPts val="0"/>
              </a:spcBef>
              <a:spcAft>
                <a:spcPts val="0"/>
              </a:spcAft>
            </a:pPr>
            <a:r>
              <a:rPr lang="en-US" sz="2000" b="1" i="1" dirty="0">
                <a:effectLst/>
                <a:latin typeface="Calibri" panose="020F0502020204030204" pitchFamily="34" charset="0"/>
                <a:ea typeface="Calibri" panose="020F0502020204030204" pitchFamily="34" charset="0"/>
                <a:cs typeface="Calibri" panose="020F0502020204030204" pitchFamily="34" charset="0"/>
              </a:rPr>
              <a:t>in faithful service to our Lord and our </a:t>
            </a:r>
            <a:r>
              <a:rPr lang="en-US" sz="2000" b="1" i="1" dirty="0">
                <a:latin typeface="Calibri" panose="020F0502020204030204" pitchFamily="34" charset="0"/>
                <a:ea typeface="Calibri" panose="020F0502020204030204" pitchFamily="34" charset="0"/>
                <a:cs typeface="Calibri" panose="020F0502020204030204" pitchFamily="34" charset="0"/>
              </a:rPr>
              <a:t>n</a:t>
            </a:r>
            <a:r>
              <a:rPr lang="en-US" sz="2000" b="1" i="1" dirty="0">
                <a:effectLst/>
                <a:latin typeface="Calibri" panose="020F0502020204030204" pitchFamily="34" charset="0"/>
                <a:ea typeface="Calibri" panose="020F0502020204030204" pitchFamily="34" charset="0"/>
                <a:cs typeface="Calibri" panose="020F0502020204030204" pitchFamily="34" charset="0"/>
              </a:rPr>
              <a:t>ations.</a:t>
            </a:r>
          </a:p>
        </p:txBody>
      </p:sp>
      <p:pic>
        <p:nvPicPr>
          <p:cNvPr id="3" name="Picture 2">
            <a:extLst>
              <a:ext uri="{FF2B5EF4-FFF2-40B4-BE49-F238E27FC236}">
                <a16:creationId xmlns:a16="http://schemas.microsoft.com/office/drawing/2014/main" id="{F81EB892-E4B1-1E61-EE7C-6985D44BA831}"/>
              </a:ext>
            </a:extLst>
          </p:cNvPr>
          <p:cNvPicPr>
            <a:picLocks noChangeAspect="1"/>
          </p:cNvPicPr>
          <p:nvPr/>
        </p:nvPicPr>
        <p:blipFill>
          <a:blip r:embed="rId2"/>
          <a:stretch>
            <a:fillRect/>
          </a:stretch>
        </p:blipFill>
        <p:spPr>
          <a:xfrm>
            <a:off x="141893" y="6002574"/>
            <a:ext cx="1163521" cy="715854"/>
          </a:xfrm>
          <a:prstGeom prst="rect">
            <a:avLst/>
          </a:prstGeom>
        </p:spPr>
      </p:pic>
    </p:spTree>
    <p:extLst>
      <p:ext uri="{BB962C8B-B14F-4D97-AF65-F5344CB8AC3E}">
        <p14:creationId xmlns:p14="http://schemas.microsoft.com/office/powerpoint/2010/main" val="12612536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E62FD90-756C-ABEB-AF36-4EE670EB53C3}"/>
              </a:ext>
            </a:extLst>
          </p:cNvPr>
          <p:cNvSpPr>
            <a:spLocks noGrp="1"/>
          </p:cNvSpPr>
          <p:nvPr>
            <p:ph idx="1"/>
          </p:nvPr>
        </p:nvSpPr>
        <p:spPr>
          <a:xfrm>
            <a:off x="898079" y="1684269"/>
            <a:ext cx="7216302" cy="4116746"/>
          </a:xfrm>
        </p:spPr>
        <p:txBody>
          <a:bodyPr>
            <a:noAutofit/>
          </a:bodyPr>
          <a:lstStyle/>
          <a:p>
            <a:pPr marL="0" indent="0">
              <a:buNone/>
            </a:pPr>
            <a:r>
              <a:rPr lang="en-US" sz="1800" b="1" dirty="0">
                <a:latin typeface="Calibri" panose="020F0502020204030204" pitchFamily="34" charset="0"/>
                <a:cs typeface="Calibri" panose="020F0502020204030204" pitchFamily="34" charset="0"/>
              </a:rPr>
              <a:t>Introduction </a:t>
            </a:r>
          </a:p>
          <a:p>
            <a:r>
              <a:rPr lang="en-US" sz="1800" dirty="0">
                <a:latin typeface="Calibri" panose="020F0502020204030204" pitchFamily="34" charset="0"/>
                <a:cs typeface="Calibri" panose="020F0502020204030204" pitchFamily="34" charset="0"/>
              </a:rPr>
              <a:t>This study focuses on values associated with </a:t>
            </a:r>
            <a:r>
              <a:rPr lang="en-US" sz="1800" b="1" dirty="0">
                <a:latin typeface="Calibri" panose="020F0502020204030204" pitchFamily="34" charset="0"/>
                <a:cs typeface="Calibri" panose="020F0502020204030204" pitchFamily="34" charset="0"/>
              </a:rPr>
              <a:t>targeting, self-discipline, and endurance under stress. </a:t>
            </a:r>
          </a:p>
          <a:p>
            <a:r>
              <a:rPr lang="en-US" sz="1800" dirty="0">
                <a:latin typeface="Calibri" panose="020F0502020204030204" pitchFamily="34" charset="0"/>
                <a:cs typeface="Calibri" panose="020F0502020204030204" pitchFamily="34" charset="0"/>
              </a:rPr>
              <a:t>Roman soldiers are watching a crowd and they ask John the Baptizer a question: “What does God require of us?” John uses three key words to answer the question.</a:t>
            </a:r>
          </a:p>
          <a:p>
            <a:pPr lvl="1"/>
            <a:r>
              <a:rPr lang="en-US" sz="1800" dirty="0">
                <a:latin typeface="Calibri" panose="020F0502020204030204" pitchFamily="34" charset="0"/>
                <a:cs typeface="Calibri" panose="020F0502020204030204" pitchFamily="34" charset="0"/>
              </a:rPr>
              <a:t>The first word literally means, “violent robbery or terrify” </a:t>
            </a:r>
          </a:p>
          <a:p>
            <a:pPr lvl="1"/>
            <a:r>
              <a:rPr lang="en-US" sz="1800" dirty="0">
                <a:latin typeface="Calibri" panose="020F0502020204030204" pitchFamily="34" charset="0"/>
                <a:cs typeface="Calibri" panose="020F0502020204030204" pitchFamily="34" charset="0"/>
              </a:rPr>
              <a:t>The second word literally means to accuse falsely</a:t>
            </a:r>
          </a:p>
          <a:p>
            <a:pPr lvl="1"/>
            <a:r>
              <a:rPr lang="en-US" sz="1800" dirty="0">
                <a:latin typeface="Calibri" panose="020F0502020204030204" pitchFamily="34" charset="0"/>
                <a:cs typeface="Calibri" panose="020F0502020204030204" pitchFamily="34" charset="0"/>
              </a:rPr>
              <a:t>The third word means to “have unfailing strength”</a:t>
            </a:r>
          </a:p>
          <a:p>
            <a:r>
              <a:rPr lang="en-US" sz="1800" dirty="0">
                <a:latin typeface="Calibri" panose="020F0502020204030204" pitchFamily="34" charset="0"/>
                <a:cs typeface="Calibri" panose="020F0502020204030204" pitchFamily="34" charset="0"/>
              </a:rPr>
              <a:t>A fearful, stressed, and discontented soldier is a dangerous soldier to him/herself, to comrades, and to society. </a:t>
            </a:r>
          </a:p>
          <a:p>
            <a:pPr lvl="1"/>
            <a:r>
              <a:rPr lang="en-US" sz="1800" dirty="0">
                <a:latin typeface="Calibri" panose="020F0502020204030204" pitchFamily="34" charset="0"/>
                <a:cs typeface="Calibri" panose="020F0502020204030204" pitchFamily="34" charset="0"/>
              </a:rPr>
              <a:t>Thus, John the Baptizer’s answer to the soldiers invites us to consider our levels of “unfailing strength” under stress, our honesty, and our targeting. </a:t>
            </a:r>
          </a:p>
        </p:txBody>
      </p:sp>
      <p:sp>
        <p:nvSpPr>
          <p:cNvPr id="10" name="Title 1">
            <a:extLst>
              <a:ext uri="{FF2B5EF4-FFF2-40B4-BE49-F238E27FC236}">
                <a16:creationId xmlns:a16="http://schemas.microsoft.com/office/drawing/2014/main" id="{5E670A13-FB64-DA7C-F07D-000176D53014}"/>
              </a:ext>
            </a:extLst>
          </p:cNvPr>
          <p:cNvSpPr>
            <a:spLocks noGrp="1"/>
          </p:cNvSpPr>
          <p:nvPr>
            <p:ph type="title"/>
          </p:nvPr>
        </p:nvSpPr>
        <p:spPr>
          <a:xfrm>
            <a:off x="1679369" y="307488"/>
            <a:ext cx="6851962" cy="1272608"/>
          </a:xfrm>
        </p:spPr>
        <p:txBody>
          <a:bodyPr>
            <a:normAutofit fontScale="90000"/>
          </a:bodyPr>
          <a:lstStyle/>
          <a:p>
            <a:pPr algn="r">
              <a:spcAft>
                <a:spcPts val="600"/>
              </a:spcAft>
            </a:pPr>
            <a:r>
              <a:rPr lang="en-US" sz="2700" b="1" i="0" dirty="0">
                <a:latin typeface="+mn-lt"/>
              </a:rPr>
              <a:t>Study 1: </a:t>
            </a:r>
            <a:br>
              <a:rPr lang="en-US" sz="2700" b="1" i="0" dirty="0">
                <a:latin typeface="+mn-lt"/>
              </a:rPr>
            </a:br>
            <a:r>
              <a:rPr lang="en-US" sz="2700" b="1" i="0" dirty="0">
                <a:solidFill>
                  <a:schemeClr val="accent1">
                    <a:lumMod val="60000"/>
                    <a:lumOff val="40000"/>
                  </a:schemeClr>
                </a:solidFill>
                <a:latin typeface="+mn-lt"/>
              </a:rPr>
              <a:t>What Does God Require of Us?</a:t>
            </a:r>
            <a:r>
              <a:rPr lang="en-US" sz="2200" b="1" i="0" dirty="0">
                <a:solidFill>
                  <a:schemeClr val="accent1">
                    <a:lumMod val="60000"/>
                    <a:lumOff val="40000"/>
                  </a:schemeClr>
                </a:solidFill>
                <a:latin typeface="+mn-lt"/>
              </a:rPr>
              <a:t> </a:t>
            </a:r>
            <a:br>
              <a:rPr lang="en-US" sz="2200" b="1" i="0" dirty="0">
                <a:latin typeface="+mn-lt"/>
              </a:rPr>
            </a:br>
            <a:r>
              <a:rPr lang="en-US" sz="2000" b="1" i="0" dirty="0">
                <a:latin typeface="+mn-lt"/>
              </a:rPr>
              <a:t>John the Baptizer and the Roman Soldiers</a:t>
            </a:r>
            <a:br>
              <a:rPr lang="en-US" sz="2000" b="1" i="0" dirty="0">
                <a:latin typeface="+mn-lt"/>
              </a:rPr>
            </a:br>
            <a:r>
              <a:rPr lang="en-US" sz="2000" b="1" i="0" dirty="0">
                <a:latin typeface="+mn-lt"/>
              </a:rPr>
              <a:t>Luke 3:14</a:t>
            </a:r>
            <a:endParaRPr lang="en-US" b="1" i="0" dirty="0">
              <a:latin typeface="+mn-lt"/>
            </a:endParaRPr>
          </a:p>
        </p:txBody>
      </p:sp>
      <p:pic>
        <p:nvPicPr>
          <p:cNvPr id="2" name="Picture 1">
            <a:extLst>
              <a:ext uri="{FF2B5EF4-FFF2-40B4-BE49-F238E27FC236}">
                <a16:creationId xmlns:a16="http://schemas.microsoft.com/office/drawing/2014/main" id="{A86AE228-1ED0-123D-7352-E319C3114F0F}"/>
              </a:ext>
            </a:extLst>
          </p:cNvPr>
          <p:cNvPicPr>
            <a:picLocks noChangeAspect="1"/>
          </p:cNvPicPr>
          <p:nvPr/>
        </p:nvPicPr>
        <p:blipFill>
          <a:blip r:embed="rId2"/>
          <a:stretch>
            <a:fillRect/>
          </a:stretch>
        </p:blipFill>
        <p:spPr>
          <a:xfrm>
            <a:off x="141893" y="6002574"/>
            <a:ext cx="1163521" cy="715854"/>
          </a:xfrm>
          <a:prstGeom prst="rect">
            <a:avLst/>
          </a:prstGeom>
        </p:spPr>
      </p:pic>
    </p:spTree>
    <p:extLst>
      <p:ext uri="{BB962C8B-B14F-4D97-AF65-F5344CB8AC3E}">
        <p14:creationId xmlns:p14="http://schemas.microsoft.com/office/powerpoint/2010/main" val="4079294431"/>
      </p:ext>
    </p:extLst>
  </p:cSld>
  <p:clrMapOvr>
    <a:masterClrMapping/>
  </p:clrMapOvr>
</p:sld>
</file>

<file path=ppt/theme/theme1.xml><?xml version="1.0" encoding="utf-8"?>
<a:theme xmlns:a="http://schemas.openxmlformats.org/drawingml/2006/main" name="BrushVTI">
  <a:themeElements>
    <a:clrScheme name="AnalogousFromDarkSeedLeftStep">
      <a:dk1>
        <a:srgbClr val="000000"/>
      </a:dk1>
      <a:lt1>
        <a:srgbClr val="FFFFFF"/>
      </a:lt1>
      <a:dk2>
        <a:srgbClr val="3D3522"/>
      </a:dk2>
      <a:lt2>
        <a:srgbClr val="E8E2E6"/>
      </a:lt2>
      <a:accent1>
        <a:srgbClr val="47B668"/>
      </a:accent1>
      <a:accent2>
        <a:srgbClr val="49B13B"/>
      </a:accent2>
      <a:accent3>
        <a:srgbClr val="7EB045"/>
      </a:accent3>
      <a:accent4>
        <a:srgbClr val="A2A737"/>
      </a:accent4>
      <a:accent5>
        <a:srgbClr val="C3974D"/>
      </a:accent5>
      <a:accent6>
        <a:srgbClr val="B1543B"/>
      </a:accent6>
      <a:hlink>
        <a:srgbClr val="958031"/>
      </a:hlink>
      <a:folHlink>
        <a:srgbClr val="7F7F7F"/>
      </a:folHlink>
    </a:clrScheme>
    <a:fontScheme name="Custom 3">
      <a:majorFont>
        <a:latin typeface="Elephant"/>
        <a:ea typeface=""/>
        <a:cs typeface=""/>
      </a:majorFont>
      <a:minorFont>
        <a:latin typeface="Century Gothic"/>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rushVTI" id="{7102FA3A-9D7B-4497-8C4B-FB535AAFDE06}" vid="{C6D41F62-6FAB-440A-BEC7-CB7BF190811F}"/>
    </a:ext>
  </a:extLst>
</a:theme>
</file>

<file path=docProps/app.xml><?xml version="1.0" encoding="utf-8"?>
<Properties xmlns="http://schemas.openxmlformats.org/officeDocument/2006/extended-properties" xmlns:vt="http://schemas.openxmlformats.org/officeDocument/2006/docPropsVTypes">
  <Template>Office Theme</Template>
  <TotalTime>11271</TotalTime>
  <Words>5572</Words>
  <Application>Microsoft Office PowerPoint</Application>
  <PresentationFormat>On-screen Show (4:3)</PresentationFormat>
  <Paragraphs>251</Paragraphs>
  <Slides>31</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31</vt:i4>
      </vt:variant>
    </vt:vector>
  </HeadingPairs>
  <TitlesOfParts>
    <vt:vector size="38" baseType="lpstr">
      <vt:lpstr>Arial</vt:lpstr>
      <vt:lpstr>Calibri</vt:lpstr>
      <vt:lpstr>Century Gothic</vt:lpstr>
      <vt:lpstr>Courier New</vt:lpstr>
      <vt:lpstr>Elephant</vt:lpstr>
      <vt:lpstr>Symbol</vt:lpstr>
      <vt:lpstr>BrushVTI</vt:lpstr>
      <vt:lpstr>Biblical Principles  for Christian Military Service </vt:lpstr>
      <vt:lpstr>These five inductive Bible studies are written as guides for Christians to faithfully serve in the  military by:   1)  understanding key Christ-centered, biblical texts about military service  2)  discussing  our Lord’s  requirements for military service  3)  discerning  what God requires of us in our military service.</vt:lpstr>
      <vt:lpstr>A Brief Introduction  to Virtue Ethics</vt:lpstr>
      <vt:lpstr>A Brief Introduction to  Virtue Ethics (continued)</vt:lpstr>
      <vt:lpstr>Virtue Ethics is Different for    Christians! (Part 1) </vt:lpstr>
      <vt:lpstr>Virtue Ethics is Different for Christians! (Part 2) </vt:lpstr>
      <vt:lpstr>PowerPoint Presentation</vt:lpstr>
      <vt:lpstr>Inductive Bible  Study Process</vt:lpstr>
      <vt:lpstr>Study 1:  What Does God Require of Us?  John the Baptizer and the Roman Soldiers Luke 3:14</vt:lpstr>
      <vt:lpstr>Study 1: What Does God Require of Us?  John the Baptizer and the Roman Soldiers</vt:lpstr>
      <vt:lpstr>Study 1: What Does God Require of Us?  John the Baptizer and the Roman Soldiers</vt:lpstr>
      <vt:lpstr>Study 1: Additional Texts</vt:lpstr>
      <vt:lpstr>Study 2: For I Myself Am  Under Authority Jesus and the Centurion — Luke 7:1-10</vt:lpstr>
      <vt:lpstr>Study 2: For I Myself am Under  Authority Jesus and the Centurion</vt:lpstr>
      <vt:lpstr>Study 2: For I Myself Am  Under Authority Jesus and the Centurion  </vt:lpstr>
      <vt:lpstr>Study 2: Additional Texts</vt:lpstr>
      <vt:lpstr>Study 3: “Surely This Man  Was Righteous.”  Jesus and the Centurion at the Cross  (Luke 23:44-49)</vt:lpstr>
      <vt:lpstr>Study 3: “Surely This Man  Was Righteous.”  Jesus and the Centurion at the Cross</vt:lpstr>
      <vt:lpstr>Study 3: “Surely This Man  Was Righteous.”  Jesus and the Centurion at the Cross</vt:lpstr>
      <vt:lpstr>Study 3: Additional Texts</vt:lpstr>
      <vt:lpstr>Study 4: “We Are All Here in the  Presence of God to Listen.” Peter and Cornelius (Acts 10:1-48)</vt:lpstr>
      <vt:lpstr>Study 4: “We Are All Here in the  Presence of God to Listen.” Peter and Cornelius  </vt:lpstr>
      <vt:lpstr>Study 4: “We Are All Here in the  Presence of God to Listen.” Peter and Cornelius</vt:lpstr>
      <vt:lpstr>Study 4: “We Are All Here in the  Presence of God to Listen.” Peter and Cornelius </vt:lpstr>
      <vt:lpstr>Study 4: Additional Texts</vt:lpstr>
      <vt:lpstr>PowerPoint Presentation</vt:lpstr>
      <vt:lpstr>PowerPoint Presentation</vt:lpstr>
      <vt:lpstr>PowerPoint Presentation</vt:lpstr>
      <vt:lpstr>Study 5: Additional Texts</vt:lpstr>
      <vt:lpstr>Conclusion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Biblical Principles for Christian Military Service </dc:title>
  <dc:creator>Jeff Zust</dc:creator>
  <cp:lastModifiedBy>Emanuela Haien</cp:lastModifiedBy>
  <cp:revision>37</cp:revision>
  <dcterms:created xsi:type="dcterms:W3CDTF">2022-09-23T16:52:09Z</dcterms:created>
  <dcterms:modified xsi:type="dcterms:W3CDTF">2022-11-01T20:53:56Z</dcterms:modified>
</cp:coreProperties>
</file>