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CD94-5EF1-204D-82B8-836ECF3C97D2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F5F7-87C7-9A48-8BBF-65C97E57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1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CD94-5EF1-204D-82B8-836ECF3C97D2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F5F7-87C7-9A48-8BBF-65C97E57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CD94-5EF1-204D-82B8-836ECF3C97D2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F5F7-87C7-9A48-8BBF-65C97E57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CD94-5EF1-204D-82B8-836ECF3C97D2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F5F7-87C7-9A48-8BBF-65C97E57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3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CD94-5EF1-204D-82B8-836ECF3C97D2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F5F7-87C7-9A48-8BBF-65C97E57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9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CD94-5EF1-204D-82B8-836ECF3C97D2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F5F7-87C7-9A48-8BBF-65C97E57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5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CD94-5EF1-204D-82B8-836ECF3C97D2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F5F7-87C7-9A48-8BBF-65C97E57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6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CD94-5EF1-204D-82B8-836ECF3C97D2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F5F7-87C7-9A48-8BBF-65C97E57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9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CD94-5EF1-204D-82B8-836ECF3C97D2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F5F7-87C7-9A48-8BBF-65C97E57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0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CD94-5EF1-204D-82B8-836ECF3C97D2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F5F7-87C7-9A48-8BBF-65C97E57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3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CD94-5EF1-204D-82B8-836ECF3C97D2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F5F7-87C7-9A48-8BBF-65C97E57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2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1CD94-5EF1-204D-82B8-836ECF3C97D2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BF5F7-87C7-9A48-8BBF-65C97E57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0017" y="204869"/>
            <a:ext cx="14494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Growth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82841" y="3478854"/>
            <a:ext cx="2171413" cy="92333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Make your group attractive</a:t>
            </a:r>
          </a:p>
          <a:p>
            <a:pPr algn="ctr"/>
            <a:r>
              <a:rPr lang="en-US" dirty="0" smtClean="0"/>
              <a:t>(Offer Grace &amp; Truth)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90" y="4670475"/>
            <a:ext cx="1843651" cy="92333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Focus on God</a:t>
            </a:r>
          </a:p>
          <a:p>
            <a:pPr algn="ctr"/>
            <a:r>
              <a:rPr lang="en-US" dirty="0" smtClean="0"/>
              <a:t>(Don’t perform to please people)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54255" y="2042387"/>
            <a:ext cx="2408226" cy="120032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Share the Gospel &amp; disciple</a:t>
            </a:r>
          </a:p>
          <a:p>
            <a:pPr algn="ctr"/>
            <a:r>
              <a:rPr lang="en-US" dirty="0" smtClean="0"/>
              <a:t>(The Great Commission in Grace &amp; Truth)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62481" y="1134351"/>
            <a:ext cx="1864137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Lead as a Servant</a:t>
            </a:r>
          </a:p>
          <a:p>
            <a:r>
              <a:rPr lang="en-US" dirty="0" smtClean="0"/>
              <a:t>(in Grace &amp; Truth)</a:t>
            </a:r>
            <a:endParaRPr lang="en-US" dirty="0"/>
          </a:p>
        </p:txBody>
      </p:sp>
      <p:sp>
        <p:nvSpPr>
          <p:cNvPr id="10" name="Bent Arrow 9"/>
          <p:cNvSpPr/>
          <p:nvPr/>
        </p:nvSpPr>
        <p:spPr>
          <a:xfrm>
            <a:off x="1331526" y="3892515"/>
            <a:ext cx="676006" cy="509669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>
            <a:off x="6011115" y="1311987"/>
            <a:ext cx="676006" cy="509669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>
            <a:off x="3572014" y="2751030"/>
            <a:ext cx="676006" cy="509669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99" y="5633621"/>
            <a:ext cx="178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Grow Ourselves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62480" y="1780682"/>
            <a:ext cx="178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Grow Our Legacy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83743" y="3256852"/>
            <a:ext cx="2378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Grow Our Strength &amp; Depth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2841" y="4451321"/>
            <a:ext cx="2171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Grow Our Group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58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 MacKinnon</dc:creator>
  <cp:lastModifiedBy>Al  MacKinnon</cp:lastModifiedBy>
  <cp:revision>2</cp:revision>
  <dcterms:created xsi:type="dcterms:W3CDTF">2018-10-28T01:42:20Z</dcterms:created>
  <dcterms:modified xsi:type="dcterms:W3CDTF">2018-10-28T01:54:27Z</dcterms:modified>
</cp:coreProperties>
</file>